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7" r:id="rId1"/>
  </p:sldMasterIdLst>
  <p:notesMasterIdLst>
    <p:notesMasterId r:id="rId84"/>
  </p:notesMasterIdLst>
  <p:sldIdLst>
    <p:sldId id="256" r:id="rId2"/>
    <p:sldId id="451" r:id="rId3"/>
    <p:sldId id="257" r:id="rId4"/>
    <p:sldId id="259" r:id="rId5"/>
    <p:sldId id="260" r:id="rId6"/>
    <p:sldId id="452" r:id="rId7"/>
    <p:sldId id="261" r:id="rId8"/>
    <p:sldId id="453" r:id="rId9"/>
    <p:sldId id="263" r:id="rId10"/>
    <p:sldId id="461" r:id="rId11"/>
    <p:sldId id="463" r:id="rId12"/>
    <p:sldId id="464" r:id="rId13"/>
    <p:sldId id="465" r:id="rId14"/>
    <p:sldId id="493" r:id="rId15"/>
    <p:sldId id="466" r:id="rId16"/>
    <p:sldId id="467" r:id="rId17"/>
    <p:sldId id="470" r:id="rId18"/>
    <p:sldId id="492" r:id="rId19"/>
    <p:sldId id="471" r:id="rId20"/>
    <p:sldId id="491" r:id="rId21"/>
    <p:sldId id="468" r:id="rId22"/>
    <p:sldId id="469" r:id="rId23"/>
    <p:sldId id="472" r:id="rId24"/>
    <p:sldId id="272" r:id="rId25"/>
    <p:sldId id="274" r:id="rId26"/>
    <p:sldId id="273" r:id="rId27"/>
    <p:sldId id="275" r:id="rId28"/>
    <p:sldId id="494" r:id="rId29"/>
    <p:sldId id="276" r:id="rId30"/>
    <p:sldId id="277" r:id="rId31"/>
    <p:sldId id="278" r:id="rId32"/>
    <p:sldId id="279" r:id="rId33"/>
    <p:sldId id="403" r:id="rId34"/>
    <p:sldId id="404" r:id="rId35"/>
    <p:sldId id="449" r:id="rId36"/>
    <p:sldId id="280" r:id="rId37"/>
    <p:sldId id="281" r:id="rId38"/>
    <p:sldId id="283" r:id="rId39"/>
    <p:sldId id="282" r:id="rId40"/>
    <p:sldId id="288" r:id="rId41"/>
    <p:sldId id="289" r:id="rId42"/>
    <p:sldId id="290" r:id="rId43"/>
    <p:sldId id="480" r:id="rId44"/>
    <p:sldId id="476" r:id="rId45"/>
    <p:sldId id="291" r:id="rId46"/>
    <p:sldId id="379" r:id="rId47"/>
    <p:sldId id="380" r:id="rId48"/>
    <p:sldId id="381" r:id="rId49"/>
    <p:sldId id="382" r:id="rId50"/>
    <p:sldId id="384" r:id="rId51"/>
    <p:sldId id="385" r:id="rId52"/>
    <p:sldId id="386" r:id="rId53"/>
    <p:sldId id="387" r:id="rId54"/>
    <p:sldId id="482" r:id="rId55"/>
    <p:sldId id="477" r:id="rId56"/>
    <p:sldId id="478" r:id="rId57"/>
    <p:sldId id="479" r:id="rId58"/>
    <p:sldId id="475" r:id="rId59"/>
    <p:sldId id="389" r:id="rId60"/>
    <p:sldId id="423" r:id="rId61"/>
    <p:sldId id="426" r:id="rId62"/>
    <p:sldId id="427" r:id="rId63"/>
    <p:sldId id="490" r:id="rId64"/>
    <p:sldId id="428" r:id="rId65"/>
    <p:sldId id="429" r:id="rId66"/>
    <p:sldId id="438" r:id="rId67"/>
    <p:sldId id="439" r:id="rId68"/>
    <p:sldId id="488" r:id="rId69"/>
    <p:sldId id="483" r:id="rId70"/>
    <p:sldId id="430" r:id="rId71"/>
    <p:sldId id="484" r:id="rId72"/>
    <p:sldId id="432" r:id="rId73"/>
    <p:sldId id="485" r:id="rId74"/>
    <p:sldId id="434" r:id="rId75"/>
    <p:sldId id="489" r:id="rId76"/>
    <p:sldId id="486" r:id="rId77"/>
    <p:sldId id="435" r:id="rId78"/>
    <p:sldId id="487" r:id="rId79"/>
    <p:sldId id="436" r:id="rId80"/>
    <p:sldId id="446" r:id="rId81"/>
    <p:sldId id="447" r:id="rId82"/>
    <p:sldId id="448" r:id="rId8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09" autoAdjust="0"/>
  </p:normalViewPr>
  <p:slideViewPr>
    <p:cSldViewPr>
      <p:cViewPr varScale="1">
        <p:scale>
          <a:sx n="92" d="100"/>
          <a:sy n="92" d="100"/>
        </p:scale>
        <p:origin x="1186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4236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ebmuseum.mi.fh-offenburg.de/index.php?view=exh&amp;src=45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27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להסביר להם על ת"ז ובית</a:t>
            </a:r>
          </a:p>
          <a:p>
            <a:pPr>
              <a:spcBef>
                <a:spcPts val="0"/>
              </a:spcBef>
              <a:buNone/>
            </a:pPr>
            <a:r>
              <a:rPr lang="he-IL" dirty="0" smtClean="0"/>
              <a:t>אחר</a:t>
            </a:r>
            <a:r>
              <a:rPr lang="he-IL" baseline="0" dirty="0" smtClean="0"/>
              <a:t> כך לפתח איתם את הנושא של כמה ביטים להקדיש לזה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03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B36E1BC8-FE46-40A8-99FD-9A38C90E5AB8}" type="slidenum">
              <a:rPr lang="en-US" altLang="he-IL"/>
              <a:pPr/>
              <a:t>12</a:t>
            </a:fld>
            <a:endParaRPr lang="en-US" altLang="he-IL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173817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שיעור ראשון צהריים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371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pPr defTabSz="878446"/>
            <a:fld id="{73B59402-AF0A-4A4E-81D7-FEB7B6B53851}" type="slidenum">
              <a:rPr lang="en-US" altLang="he-IL"/>
              <a:pPr defTabSz="878446"/>
              <a:t>15</a:t>
            </a:fld>
            <a:endParaRPr lang="en-US" altLang="he-IL" dirty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he-IL" altLang="he-IL" dirty="0" err="1" smtClean="0"/>
              <a:t>לע</a:t>
            </a:r>
            <a:endParaRPr lang="he-IL" altLang="he-IL" dirty="0" smtClean="0"/>
          </a:p>
        </p:txBody>
      </p:sp>
    </p:spTree>
    <p:extLst>
      <p:ext uri="{BB962C8B-B14F-4D97-AF65-F5344CB8AC3E}">
        <p14:creationId xmlns:p14="http://schemas.microsoft.com/office/powerpoint/2010/main" val="238490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שיעור ראשון צהריים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364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altLang="he-IL" dirty="0" smtClean="0"/>
              <a:t>לעבור לשאלון</a:t>
            </a:r>
            <a:r>
              <a:rPr lang="he-IL" altLang="he-IL" baseline="0" dirty="0" smtClean="0"/>
              <a:t> </a:t>
            </a:r>
            <a:r>
              <a:rPr lang="en-US" sz="11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SUBNETING</a:t>
            </a:r>
          </a:p>
          <a:p>
            <a:endParaRPr lang="he-IL" altLang="he-IL" dirty="0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l" defTabSz="92868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l" defTabSz="92868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l" defTabSz="92868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l" defTabSz="92868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37B90F0-06D0-462C-A2B7-C06D33FB6A7F}" type="slidenum">
              <a:rPr lang="en-US" altLang="he-IL" sz="1300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he-IL" sz="1300" smtClean="0"/>
          </a:p>
        </p:txBody>
      </p:sp>
    </p:spTree>
    <p:extLst>
      <p:ext uri="{BB962C8B-B14F-4D97-AF65-F5344CB8AC3E}">
        <p14:creationId xmlns:p14="http://schemas.microsoft.com/office/powerpoint/2010/main" val="213123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715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451E8619-CC91-4C26-924D-EEFAB738D553}" type="slidenum">
              <a:rPr lang="en-US" altLang="he-IL"/>
              <a:pPr/>
              <a:t>20</a:t>
            </a:fld>
            <a:endParaRPr lang="en-US" altLang="he-IL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err="1" smtClean="0"/>
              <a:t>Kahoot</a:t>
            </a:r>
            <a:r>
              <a:rPr lang="en-US" dirty="0" smtClean="0"/>
              <a:t> - </a:t>
            </a:r>
            <a:r>
              <a:rPr lang="en-US" dirty="0" err="1" smtClean="0"/>
              <a:t>Subneting</a:t>
            </a:r>
            <a:endParaRPr lang="he-IL" altLang="he-IL" dirty="0" smtClean="0"/>
          </a:p>
        </p:txBody>
      </p:sp>
    </p:spTree>
    <p:extLst>
      <p:ext uri="{BB962C8B-B14F-4D97-AF65-F5344CB8AC3E}">
        <p14:creationId xmlns:p14="http://schemas.microsoft.com/office/powerpoint/2010/main" val="15707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451E8619-CC91-4C26-924D-EEFAB738D553}" type="slidenum">
              <a:rPr lang="en-US" altLang="he-IL"/>
              <a:pPr/>
              <a:t>21</a:t>
            </a:fld>
            <a:endParaRPr lang="en-US" altLang="he-IL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he-IL" smtClean="0"/>
              <a:t>https://www.youtube.com/watch?v=a-e4HR7ZIaQ&amp;list=PLB5cljiKrvXpYfSiCgRqgp6nLV_pskS1p&amp;index=11</a:t>
            </a:r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552271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mtClean="0"/>
              <a:t>שיעור</a:t>
            </a:r>
            <a:r>
              <a:rPr lang="he-IL" baseline="0" smtClean="0"/>
              <a:t> ערב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772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76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63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67090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</p:spPr>
        <p:txBody>
          <a:bodyPr lIns="86175" tIns="86175" rIns="86175" bIns="8617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74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700" b="0" i="0" u="none" strike="noStrike" cap="none" baseline="0"/>
              <a:t>ברגים ואומים</a:t>
            </a:r>
          </a:p>
        </p:txBody>
      </p:sp>
    </p:spTree>
    <p:extLst>
      <p:ext uri="{BB962C8B-B14F-4D97-AF65-F5344CB8AC3E}">
        <p14:creationId xmlns:p14="http://schemas.microsoft.com/office/powerpoint/2010/main" val="3707260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1265" name="Shape 126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304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4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1265" name="Shape 126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996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26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1629" name="Shape 1629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0" name="Shape 1630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26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he-IL" altLang="he-IL" dirty="0" smtClean="0"/>
              <a:t>להראות להם דוגמא של </a:t>
            </a:r>
            <a:r>
              <a:rPr lang="he-IL" altLang="he-IL" smtClean="0"/>
              <a:t>מכונה וירטואלית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</p:spPr>
        <p:txBody>
          <a:bodyPr lIns="86493" tIns="43247" rIns="86493" bIns="43247"/>
          <a:lstStyle/>
          <a:p>
            <a:fld id="{9EAF82E0-3C38-4D0D-BB6E-EA2D84AAC0CB}" type="slidenum">
              <a:rPr lang="en-US" altLang="he-IL"/>
              <a:pPr/>
              <a:t>32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6025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 smtClean="0">
                <a:solidFill>
                  <a:schemeClr val="dk1"/>
                </a:solidFill>
              </a:rPr>
              <a:t>•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8627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altLang="he-IL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</p:spPr>
        <p:txBody>
          <a:bodyPr lIns="86493" tIns="43247" rIns="86493" bIns="43247"/>
          <a:lstStyle/>
          <a:p>
            <a:fld id="{299FFF87-92CF-418A-9214-12CC09901721}" type="slidenum">
              <a:rPr lang="en-US" altLang="he-IL"/>
              <a:pPr/>
              <a:t>33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88295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6" name="Shape 1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00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Shape 2299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2300" name="Shape 230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1" name="Shape 2301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617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Shape 2841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2842" name="Shape 284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3" name="Shape 2843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43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7" name="Shape 2387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700" b="0" i="0" u="none" strike="noStrike" cap="none" baseline="0"/>
              <a:t>UFI</a:t>
            </a:r>
          </a:p>
        </p:txBody>
      </p:sp>
    </p:spTree>
    <p:extLst>
      <p:ext uri="{BB962C8B-B14F-4D97-AF65-F5344CB8AC3E}">
        <p14:creationId xmlns:p14="http://schemas.microsoft.com/office/powerpoint/2010/main" val="3961900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Shape 3352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</p:spPr>
        <p:txBody>
          <a:bodyPr lIns="86175" tIns="86175" rIns="86175" bIns="8617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להסביר להם שפעם </a:t>
            </a:r>
            <a:r>
              <a:rPr lang="he-IL" dirty="0" err="1" smtClean="0"/>
              <a:t>היתה</a:t>
            </a:r>
            <a:r>
              <a:rPr lang="he-IL" dirty="0" smtClean="0"/>
              <a:t> רשת טלפוניה </a:t>
            </a:r>
            <a:r>
              <a:rPr lang="he-IL" dirty="0" err="1" smtClean="0"/>
              <a:t>שהיתה</a:t>
            </a:r>
            <a:r>
              <a:rPr lang="he-IL" dirty="0" smtClean="0"/>
              <a:t> מורכבת לפי מרכזיות של מדינה,</a:t>
            </a:r>
            <a:r>
              <a:rPr lang="he-IL" baseline="0" dirty="0" smtClean="0"/>
              <a:t> עיר ושכונה</a:t>
            </a:r>
            <a:endParaRPr dirty="0"/>
          </a:p>
        </p:txBody>
      </p:sp>
      <p:sp>
        <p:nvSpPr>
          <p:cNvPr id="3353" name="Shape 335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4307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Shape 3555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</p:spPr>
        <p:txBody>
          <a:bodyPr lIns="86175" tIns="86175" rIns="86175" bIns="8617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56" name="Shape 355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7467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Shape 3669"/>
          <p:cNvSpPr txBox="1"/>
          <p:nvPr/>
        </p:nvSpPr>
        <p:spPr>
          <a:xfrm>
            <a:off x="3885901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</a:p>
        </p:txBody>
      </p:sp>
      <p:sp>
        <p:nvSpPr>
          <p:cNvPr id="3670" name="Shape 367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0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1" name="Shape 3671"/>
          <p:cNvSpPr txBox="1">
            <a:spLocks noGrp="1"/>
          </p:cNvSpPr>
          <p:nvPr>
            <p:ph type="body" idx="1"/>
          </p:nvPr>
        </p:nvSpPr>
        <p:spPr>
          <a:xfrm>
            <a:off x="913804" y="4343701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lIns="91075" tIns="45550" rIns="91075" bIns="4555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46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99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00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95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503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DBD8915B-639F-4529-9B0A-6E959EC51CB6}" type="slidenum">
              <a:rPr lang="en-US" altLang="he-IL"/>
              <a:pPr/>
              <a:t>45</a:t>
            </a:fld>
            <a:endParaRPr lang="en-US" altLang="he-IL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he-IL" altLang="he-IL" smtClean="0"/>
              <a:t>ראשון</a:t>
            </a:r>
          </a:p>
        </p:txBody>
      </p:sp>
    </p:spTree>
    <p:extLst>
      <p:ext uri="{BB962C8B-B14F-4D97-AF65-F5344CB8AC3E}">
        <p14:creationId xmlns:p14="http://schemas.microsoft.com/office/powerpoint/2010/main" val="608646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B0A6B7AC-471D-44B1-9334-BB8EB227305A}" type="slidenum">
              <a:rPr lang="en-US" altLang="he-IL"/>
              <a:pPr/>
              <a:t>46</a:t>
            </a:fld>
            <a:endParaRPr lang="en-US" altLang="he-IL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295073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451206DF-6D30-49AF-B39B-1C8BA41C84B1}" type="slidenum">
              <a:rPr lang="en-US" altLang="he-IL"/>
              <a:pPr/>
              <a:t>47</a:t>
            </a:fld>
            <a:endParaRPr lang="en-US" altLang="he-IL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020011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9C332DC7-C87A-4A47-9611-9F1DE1A0DE14}" type="slidenum">
              <a:rPr lang="en-US" altLang="he-IL"/>
              <a:pPr/>
              <a:t>48</a:t>
            </a:fld>
            <a:endParaRPr lang="en-US" altLang="he-IL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30909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13F5DB8A-8B46-4669-8708-7082FEA889B6}" type="slidenum">
              <a:rPr lang="en-US" altLang="he-IL"/>
              <a:pPr/>
              <a:t>49</a:t>
            </a:fld>
            <a:endParaRPr lang="en-US" altLang="he-IL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550992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5A456D20-31A2-49E1-9433-7B1E0C9C8D44}" type="slidenum">
              <a:rPr lang="en-US" altLang="he-IL"/>
              <a:pPr/>
              <a:t>50</a:t>
            </a:fld>
            <a:endParaRPr lang="en-US" altLang="he-IL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046745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0B42C93E-84A6-493B-9663-FA069F20CFAE}" type="slidenum">
              <a:rPr lang="en-US" altLang="he-IL"/>
              <a:pPr/>
              <a:t>51</a:t>
            </a:fld>
            <a:endParaRPr lang="en-US" altLang="he-IL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he-IL" altLang="he-IL" smtClean="0"/>
              <a:t>אוניברסיטה בוקר</a:t>
            </a:r>
            <a:endParaRPr lang="he-IL" altLang="he-IL" dirty="0" smtClean="0"/>
          </a:p>
        </p:txBody>
      </p:sp>
    </p:spTree>
    <p:extLst>
      <p:ext uri="{BB962C8B-B14F-4D97-AF65-F5344CB8AC3E}">
        <p14:creationId xmlns:p14="http://schemas.microsoft.com/office/powerpoint/2010/main" val="1610261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632BE66A-51E9-454E-B316-81AE99332DA4}" type="slidenum">
              <a:rPr lang="en-US" altLang="he-IL"/>
              <a:pPr/>
              <a:t>52</a:t>
            </a:fld>
            <a:endParaRPr lang="en-US" altLang="he-IL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749153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632BE66A-51E9-454E-B316-81AE99332DA4}" type="slidenum">
              <a:rPr lang="en-US" altLang="he-IL"/>
              <a:pPr/>
              <a:t>53</a:t>
            </a:fld>
            <a:endParaRPr lang="en-US" altLang="he-IL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78951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9096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87574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4494FF35-B733-49D9-9F1D-05DEC8EBBB9A}" type="slidenum">
              <a:rPr lang="en-US" altLang="he-IL"/>
              <a:pPr/>
              <a:t>55</a:t>
            </a:fld>
            <a:endParaRPr lang="en-US" altLang="he-IL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683515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CB7716EF-957F-4941-A03E-0FA8E822C283}" type="slidenum">
              <a:rPr lang="en-US" altLang="he-IL"/>
              <a:pPr/>
              <a:t>56</a:t>
            </a:fld>
            <a:endParaRPr lang="en-US" altLang="he-IL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615205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1983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B36E1BC8-FE46-40A8-99FD-9A38C90E5AB8}" type="slidenum">
              <a:rPr lang="en-US" altLang="he-IL"/>
              <a:pPr/>
              <a:t>58</a:t>
            </a:fld>
            <a:endParaRPr lang="en-US" altLang="he-IL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1144220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2EB0855A-E2D9-4869-A957-A61294D7712C}" type="slidenum">
              <a:rPr lang="en-US" altLang="he-IL"/>
              <a:pPr/>
              <a:t>59</a:t>
            </a:fld>
            <a:endParaRPr lang="en-US" altLang="he-IL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417237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AC53954B-06E2-4E39-BD86-ACDB4669480C}" type="slidenum">
              <a:rPr lang="en-US" altLang="he-IL"/>
              <a:pPr/>
              <a:t>60</a:t>
            </a:fld>
            <a:endParaRPr lang="en-US" altLang="he-IL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8995648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545A4FBA-C468-4DDE-99F4-EFFC944B8E14}" type="slidenum">
              <a:rPr lang="en-US" altLang="he-IL"/>
              <a:pPr/>
              <a:t>61</a:t>
            </a:fld>
            <a:endParaRPr lang="en-US" altLang="he-IL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423846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D9FCEF37-85C3-479F-AF34-5E0BF1F523CD}" type="slidenum">
              <a:rPr lang="en-US" altLang="he-IL"/>
              <a:pPr/>
              <a:t>62</a:t>
            </a:fld>
            <a:endParaRPr lang="en-US" altLang="he-IL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just" rt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– delivery in the LAN</a:t>
            </a:r>
          </a:p>
          <a:p>
            <a:pPr algn="just" rt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- delivery between LANs\networks</a:t>
            </a:r>
          </a:p>
          <a:p>
            <a:pPr algn="just" rtl="0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 – service to the application</a:t>
            </a:r>
          </a:p>
          <a:p>
            <a:pPr algn="just" rtl="0"/>
            <a:endParaRPr lang="he-IL" altLang="he-IL" dirty="0" smtClean="0"/>
          </a:p>
        </p:txBody>
      </p:sp>
    </p:spTree>
    <p:extLst>
      <p:ext uri="{BB962C8B-B14F-4D97-AF65-F5344CB8AC3E}">
        <p14:creationId xmlns:p14="http://schemas.microsoft.com/office/powerpoint/2010/main" val="1709292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D9FCEF37-85C3-479F-AF34-5E0BF1F523CD}" type="slidenum">
              <a:rPr lang="en-US" altLang="he-IL"/>
              <a:pPr/>
              <a:t>63</a:t>
            </a:fld>
            <a:endParaRPr lang="en-US" altLang="he-IL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978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7402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1489" y="8685894"/>
            <a:ext cx="2972097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6493" tIns="43247" rIns="86493" bIns="43247"/>
          <a:lstStyle/>
          <a:p>
            <a:fld id="{A0AAD18A-AD9F-456F-B06D-B8B62306BA3E}" type="slidenum">
              <a:rPr lang="en-US" altLang="he-IL"/>
              <a:pPr/>
              <a:t>64</a:t>
            </a:fld>
            <a:endParaRPr lang="en-US" altLang="he-IL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7487456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813DC-4093-499E-A73F-7242A0C9274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25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100" kern="1200" dirty="0" smtClean="0">
                <a:solidFill>
                  <a:schemeClr val="tx1"/>
                </a:solidFill>
              </a:rPr>
              <a:t>For 40 students it is 780 wires between all students. Each student will sit with 39 wires – and need to label by name each wire to pass information.  This Name Label is actually the identity of the Student's computer – in Networking we use Mac-address.</a:t>
            </a:r>
            <a:endParaRPr lang="he-IL" sz="1100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042382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Tx/>
              <a:buNone/>
            </a:pPr>
            <a:endParaRPr lang="en" sz="1100" u="sng" dirty="0">
              <a:solidFill>
                <a:schemeClr val="hlink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926265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226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15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ניסוי כלים</a:t>
            </a:r>
          </a:p>
          <a:p>
            <a:r>
              <a:rPr lang="en-US" dirty="0" err="1" smtClean="0"/>
              <a:t>kahoot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7270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איך אליס מדברת עם בוב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31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3979800"/>
            <a:ext cx="9144000" cy="2878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3190900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10800000" flipH="1">
            <a:off x="0" y="3980458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699F-74F1-4B47-9534-083F998045A6}" type="datetime1">
              <a:rPr lang="en-US"/>
              <a:pPr>
                <a:defRPr/>
              </a:pPr>
              <a:t>10/16/2017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2-</a:t>
            </a:r>
            <a:fld id="{738E0893-EEF7-48E9-9CC8-280E44556D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492BB-DCD1-40D5-A47F-58C7DED2A82B}" type="datetime1">
              <a:rPr lang="en-US"/>
              <a:pPr>
                <a:defRPr/>
              </a:pPr>
              <a:t>10/16/2017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2-</a:t>
            </a:r>
            <a:fld id="{D26FFB2E-BFCD-4E21-A1BC-DFE78552D0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716463" y="5345113"/>
            <a:ext cx="4427537" cy="1512887"/>
            <a:chOff x="2971" y="3367"/>
            <a:chExt cx="2789" cy="953"/>
          </a:xfrm>
        </p:grpSpPr>
        <p:sp>
          <p:nvSpPr>
            <p:cNvPr id="3" name="Freeform 3"/>
            <p:cNvSpPr>
              <a:spLocks/>
            </p:cNvSpPr>
            <p:nvPr/>
          </p:nvSpPr>
          <p:spPr bwMode="ltGray">
            <a:xfrm>
              <a:off x="2971" y="3367"/>
              <a:ext cx="2789" cy="953"/>
            </a:xfrm>
            <a:custGeom>
              <a:avLst/>
              <a:gdLst>
                <a:gd name="T0" fmla="*/ 2804 w 2780"/>
                <a:gd name="T1" fmla="*/ 18 h 953"/>
                <a:gd name="T2" fmla="*/ 2714 w 2780"/>
                <a:gd name="T3" fmla="*/ 24 h 953"/>
                <a:gd name="T4" fmla="*/ 2647 w 2780"/>
                <a:gd name="T5" fmla="*/ 102 h 953"/>
                <a:gd name="T6" fmla="*/ 2543 w 2780"/>
                <a:gd name="T7" fmla="*/ 156 h 953"/>
                <a:gd name="T8" fmla="*/ 2537 w 2780"/>
                <a:gd name="T9" fmla="*/ 222 h 953"/>
                <a:gd name="T10" fmla="*/ 2519 w 2780"/>
                <a:gd name="T11" fmla="*/ 246 h 953"/>
                <a:gd name="T12" fmla="*/ 2501 w 2780"/>
                <a:gd name="T13" fmla="*/ 252 h 953"/>
                <a:gd name="T14" fmla="*/ 2429 w 2780"/>
                <a:gd name="T15" fmla="*/ 210 h 953"/>
                <a:gd name="T16" fmla="*/ 2288 w 2780"/>
                <a:gd name="T17" fmla="*/ 192 h 953"/>
                <a:gd name="T18" fmla="*/ 2264 w 2780"/>
                <a:gd name="T19" fmla="*/ 186 h 953"/>
                <a:gd name="T20" fmla="*/ 2246 w 2780"/>
                <a:gd name="T21" fmla="*/ 192 h 953"/>
                <a:gd name="T22" fmla="*/ 2174 w 2780"/>
                <a:gd name="T23" fmla="*/ 228 h 953"/>
                <a:gd name="T24" fmla="*/ 2138 w 2780"/>
                <a:gd name="T25" fmla="*/ 240 h 953"/>
                <a:gd name="T26" fmla="*/ 2114 w 2780"/>
                <a:gd name="T27" fmla="*/ 246 h 953"/>
                <a:gd name="T28" fmla="*/ 2102 w 2780"/>
                <a:gd name="T29" fmla="*/ 258 h 953"/>
                <a:gd name="T30" fmla="*/ 2102 w 2780"/>
                <a:gd name="T31" fmla="*/ 276 h 953"/>
                <a:gd name="T32" fmla="*/ 2079 w 2780"/>
                <a:gd name="T33" fmla="*/ 300 h 953"/>
                <a:gd name="T34" fmla="*/ 2061 w 2780"/>
                <a:gd name="T35" fmla="*/ 312 h 953"/>
                <a:gd name="T36" fmla="*/ 2049 w 2780"/>
                <a:gd name="T37" fmla="*/ 324 h 953"/>
                <a:gd name="T38" fmla="*/ 2037 w 2780"/>
                <a:gd name="T39" fmla="*/ 336 h 953"/>
                <a:gd name="T40" fmla="*/ 2003 w 2780"/>
                <a:gd name="T41" fmla="*/ 342 h 953"/>
                <a:gd name="T42" fmla="*/ 1937 w 2780"/>
                <a:gd name="T43" fmla="*/ 336 h 953"/>
                <a:gd name="T44" fmla="*/ 1901 w 2780"/>
                <a:gd name="T45" fmla="*/ 330 h 953"/>
                <a:gd name="T46" fmla="*/ 1889 w 2780"/>
                <a:gd name="T47" fmla="*/ 342 h 953"/>
                <a:gd name="T48" fmla="*/ 1877 w 2780"/>
                <a:gd name="T49" fmla="*/ 354 h 953"/>
                <a:gd name="T50" fmla="*/ 1847 w 2780"/>
                <a:gd name="T51" fmla="*/ 360 h 953"/>
                <a:gd name="T52" fmla="*/ 1788 w 2780"/>
                <a:gd name="T53" fmla="*/ 342 h 953"/>
                <a:gd name="T54" fmla="*/ 1764 w 2780"/>
                <a:gd name="T55" fmla="*/ 342 h 953"/>
                <a:gd name="T56" fmla="*/ 1740 w 2780"/>
                <a:gd name="T57" fmla="*/ 354 h 953"/>
                <a:gd name="T58" fmla="*/ 1676 w 2780"/>
                <a:gd name="T59" fmla="*/ 425 h 953"/>
                <a:gd name="T60" fmla="*/ 1634 w 2780"/>
                <a:gd name="T61" fmla="*/ 569 h 953"/>
                <a:gd name="T62" fmla="*/ 1634 w 2780"/>
                <a:gd name="T63" fmla="*/ 593 h 953"/>
                <a:gd name="T64" fmla="*/ 1640 w 2780"/>
                <a:gd name="T65" fmla="*/ 641 h 953"/>
                <a:gd name="T66" fmla="*/ 1658 w 2780"/>
                <a:gd name="T67" fmla="*/ 659 h 953"/>
                <a:gd name="T68" fmla="*/ 1652 w 2780"/>
                <a:gd name="T69" fmla="*/ 671 h 953"/>
                <a:gd name="T70" fmla="*/ 1640 w 2780"/>
                <a:gd name="T71" fmla="*/ 683 h 953"/>
                <a:gd name="T72" fmla="*/ 1562 w 2780"/>
                <a:gd name="T73" fmla="*/ 689 h 953"/>
                <a:gd name="T74" fmla="*/ 1485 w 2780"/>
                <a:gd name="T75" fmla="*/ 629 h 953"/>
                <a:gd name="T76" fmla="*/ 1349 w 2780"/>
                <a:gd name="T77" fmla="*/ 587 h 953"/>
                <a:gd name="T78" fmla="*/ 1200 w 2780"/>
                <a:gd name="T79" fmla="*/ 671 h 953"/>
                <a:gd name="T80" fmla="*/ 1028 w 2780"/>
                <a:gd name="T81" fmla="*/ 731 h 953"/>
                <a:gd name="T82" fmla="*/ 825 w 2780"/>
                <a:gd name="T83" fmla="*/ 743 h 953"/>
                <a:gd name="T84" fmla="*/ 636 w 2780"/>
                <a:gd name="T85" fmla="*/ 701 h 953"/>
                <a:gd name="T86" fmla="*/ 576 w 2780"/>
                <a:gd name="T87" fmla="*/ 695 h 953"/>
                <a:gd name="T88" fmla="*/ 564 w 2780"/>
                <a:gd name="T89" fmla="*/ 701 h 953"/>
                <a:gd name="T90" fmla="*/ 528 w 2780"/>
                <a:gd name="T91" fmla="*/ 731 h 953"/>
                <a:gd name="T92" fmla="*/ 440 w 2780"/>
                <a:gd name="T93" fmla="*/ 809 h 953"/>
                <a:gd name="T94" fmla="*/ 410 w 2780"/>
                <a:gd name="T95" fmla="*/ 821 h 953"/>
                <a:gd name="T96" fmla="*/ 386 w 2780"/>
                <a:gd name="T97" fmla="*/ 821 h 953"/>
                <a:gd name="T98" fmla="*/ 339 w 2780"/>
                <a:gd name="T99" fmla="*/ 827 h 953"/>
                <a:gd name="T100" fmla="*/ 213 w 2780"/>
                <a:gd name="T101" fmla="*/ 851 h 953"/>
                <a:gd name="T102" fmla="*/ 177 w 2780"/>
                <a:gd name="T103" fmla="*/ 857 h 953"/>
                <a:gd name="T104" fmla="*/ 125 w 2780"/>
                <a:gd name="T105" fmla="*/ 851 h 953"/>
                <a:gd name="T106" fmla="*/ 107 w 2780"/>
                <a:gd name="T107" fmla="*/ 857 h 953"/>
                <a:gd name="T108" fmla="*/ 101 w 2780"/>
                <a:gd name="T109" fmla="*/ 875 h 953"/>
                <a:gd name="T110" fmla="*/ 83 w 2780"/>
                <a:gd name="T111" fmla="*/ 887 h 953"/>
                <a:gd name="T112" fmla="*/ 48 w 2780"/>
                <a:gd name="T113" fmla="*/ 899 h 953"/>
                <a:gd name="T114" fmla="*/ 2816 w 2780"/>
                <a:gd name="T115" fmla="*/ 24 h 9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780" h="953">
                  <a:moveTo>
                    <a:pt x="2780" y="24"/>
                  </a:moveTo>
                  <a:lnTo>
                    <a:pt x="2774" y="24"/>
                  </a:lnTo>
                  <a:lnTo>
                    <a:pt x="2774" y="18"/>
                  </a:lnTo>
                  <a:lnTo>
                    <a:pt x="2768" y="18"/>
                  </a:lnTo>
                  <a:lnTo>
                    <a:pt x="2756" y="12"/>
                  </a:lnTo>
                  <a:lnTo>
                    <a:pt x="2738" y="6"/>
                  </a:lnTo>
                  <a:lnTo>
                    <a:pt x="2714" y="0"/>
                  </a:lnTo>
                  <a:lnTo>
                    <a:pt x="2678" y="24"/>
                  </a:lnTo>
                  <a:lnTo>
                    <a:pt x="2643" y="54"/>
                  </a:lnTo>
                  <a:lnTo>
                    <a:pt x="2619" y="90"/>
                  </a:lnTo>
                  <a:lnTo>
                    <a:pt x="2613" y="96"/>
                  </a:lnTo>
                  <a:lnTo>
                    <a:pt x="2613" y="102"/>
                  </a:lnTo>
                  <a:lnTo>
                    <a:pt x="2601" y="108"/>
                  </a:lnTo>
                  <a:lnTo>
                    <a:pt x="2583" y="120"/>
                  </a:lnTo>
                  <a:lnTo>
                    <a:pt x="2541" y="132"/>
                  </a:lnTo>
                  <a:lnTo>
                    <a:pt x="2511" y="156"/>
                  </a:lnTo>
                  <a:lnTo>
                    <a:pt x="2511" y="204"/>
                  </a:lnTo>
                  <a:lnTo>
                    <a:pt x="2511" y="210"/>
                  </a:lnTo>
                  <a:lnTo>
                    <a:pt x="2505" y="216"/>
                  </a:lnTo>
                  <a:lnTo>
                    <a:pt x="2505" y="222"/>
                  </a:lnTo>
                  <a:lnTo>
                    <a:pt x="2499" y="228"/>
                  </a:lnTo>
                  <a:lnTo>
                    <a:pt x="2499" y="240"/>
                  </a:lnTo>
                  <a:lnTo>
                    <a:pt x="2493" y="246"/>
                  </a:lnTo>
                  <a:lnTo>
                    <a:pt x="2487" y="246"/>
                  </a:lnTo>
                  <a:lnTo>
                    <a:pt x="2487" y="252"/>
                  </a:lnTo>
                  <a:lnTo>
                    <a:pt x="2481" y="252"/>
                  </a:lnTo>
                  <a:lnTo>
                    <a:pt x="2475" y="252"/>
                  </a:lnTo>
                  <a:lnTo>
                    <a:pt x="2469" y="252"/>
                  </a:lnTo>
                  <a:lnTo>
                    <a:pt x="2457" y="252"/>
                  </a:lnTo>
                  <a:lnTo>
                    <a:pt x="2439" y="258"/>
                  </a:lnTo>
                  <a:lnTo>
                    <a:pt x="2415" y="222"/>
                  </a:lnTo>
                  <a:lnTo>
                    <a:pt x="2397" y="210"/>
                  </a:lnTo>
                  <a:lnTo>
                    <a:pt x="2373" y="216"/>
                  </a:lnTo>
                  <a:lnTo>
                    <a:pt x="2332" y="216"/>
                  </a:lnTo>
                  <a:lnTo>
                    <a:pt x="2296" y="204"/>
                  </a:lnTo>
                  <a:lnTo>
                    <a:pt x="2260" y="192"/>
                  </a:lnTo>
                  <a:lnTo>
                    <a:pt x="2248" y="186"/>
                  </a:lnTo>
                  <a:lnTo>
                    <a:pt x="2242" y="186"/>
                  </a:lnTo>
                  <a:lnTo>
                    <a:pt x="2236" y="186"/>
                  </a:lnTo>
                  <a:lnTo>
                    <a:pt x="2230" y="186"/>
                  </a:lnTo>
                  <a:lnTo>
                    <a:pt x="2224" y="192"/>
                  </a:lnTo>
                  <a:lnTo>
                    <a:pt x="2218" y="192"/>
                  </a:lnTo>
                  <a:lnTo>
                    <a:pt x="2212" y="198"/>
                  </a:lnTo>
                  <a:lnTo>
                    <a:pt x="2194" y="204"/>
                  </a:lnTo>
                  <a:lnTo>
                    <a:pt x="2170" y="210"/>
                  </a:lnTo>
                  <a:lnTo>
                    <a:pt x="2146" y="228"/>
                  </a:lnTo>
                  <a:lnTo>
                    <a:pt x="2122" y="240"/>
                  </a:lnTo>
                  <a:lnTo>
                    <a:pt x="2116" y="240"/>
                  </a:lnTo>
                  <a:lnTo>
                    <a:pt x="2110" y="240"/>
                  </a:lnTo>
                  <a:lnTo>
                    <a:pt x="2104" y="240"/>
                  </a:lnTo>
                  <a:lnTo>
                    <a:pt x="2098" y="246"/>
                  </a:lnTo>
                  <a:lnTo>
                    <a:pt x="2092" y="246"/>
                  </a:lnTo>
                  <a:lnTo>
                    <a:pt x="2086" y="246"/>
                  </a:lnTo>
                  <a:lnTo>
                    <a:pt x="2080" y="252"/>
                  </a:lnTo>
                  <a:lnTo>
                    <a:pt x="2080" y="258"/>
                  </a:lnTo>
                  <a:lnTo>
                    <a:pt x="2074" y="258"/>
                  </a:lnTo>
                  <a:lnTo>
                    <a:pt x="2074" y="264"/>
                  </a:lnTo>
                  <a:lnTo>
                    <a:pt x="2074" y="270"/>
                  </a:lnTo>
                  <a:lnTo>
                    <a:pt x="2074" y="276"/>
                  </a:lnTo>
                  <a:lnTo>
                    <a:pt x="2069" y="288"/>
                  </a:lnTo>
                  <a:lnTo>
                    <a:pt x="2057" y="300"/>
                  </a:lnTo>
                  <a:lnTo>
                    <a:pt x="2051" y="300"/>
                  </a:lnTo>
                  <a:lnTo>
                    <a:pt x="2045" y="300"/>
                  </a:lnTo>
                  <a:lnTo>
                    <a:pt x="2039" y="306"/>
                  </a:lnTo>
                  <a:lnTo>
                    <a:pt x="2033" y="306"/>
                  </a:lnTo>
                  <a:lnTo>
                    <a:pt x="2033" y="312"/>
                  </a:lnTo>
                  <a:lnTo>
                    <a:pt x="2027" y="312"/>
                  </a:lnTo>
                  <a:lnTo>
                    <a:pt x="2027" y="318"/>
                  </a:lnTo>
                  <a:lnTo>
                    <a:pt x="2021" y="324"/>
                  </a:lnTo>
                  <a:lnTo>
                    <a:pt x="2015" y="330"/>
                  </a:lnTo>
                  <a:lnTo>
                    <a:pt x="2009" y="336"/>
                  </a:lnTo>
                  <a:lnTo>
                    <a:pt x="1997" y="336"/>
                  </a:lnTo>
                  <a:lnTo>
                    <a:pt x="1991" y="342"/>
                  </a:lnTo>
                  <a:lnTo>
                    <a:pt x="1985" y="342"/>
                  </a:lnTo>
                  <a:lnTo>
                    <a:pt x="1979" y="342"/>
                  </a:lnTo>
                  <a:lnTo>
                    <a:pt x="1961" y="336"/>
                  </a:lnTo>
                  <a:lnTo>
                    <a:pt x="1925" y="336"/>
                  </a:lnTo>
                  <a:lnTo>
                    <a:pt x="1919" y="336"/>
                  </a:lnTo>
                  <a:lnTo>
                    <a:pt x="1913" y="336"/>
                  </a:lnTo>
                  <a:lnTo>
                    <a:pt x="1895" y="330"/>
                  </a:lnTo>
                  <a:lnTo>
                    <a:pt x="1889" y="330"/>
                  </a:lnTo>
                  <a:lnTo>
                    <a:pt x="1883" y="330"/>
                  </a:lnTo>
                  <a:lnTo>
                    <a:pt x="1877" y="330"/>
                  </a:lnTo>
                  <a:lnTo>
                    <a:pt x="1871" y="336"/>
                  </a:lnTo>
                  <a:lnTo>
                    <a:pt x="1865" y="342"/>
                  </a:lnTo>
                  <a:lnTo>
                    <a:pt x="1859" y="348"/>
                  </a:lnTo>
                  <a:lnTo>
                    <a:pt x="1853" y="354"/>
                  </a:lnTo>
                  <a:lnTo>
                    <a:pt x="1847" y="354"/>
                  </a:lnTo>
                  <a:lnTo>
                    <a:pt x="1835" y="360"/>
                  </a:lnTo>
                  <a:lnTo>
                    <a:pt x="1829" y="360"/>
                  </a:lnTo>
                  <a:lnTo>
                    <a:pt x="1823" y="360"/>
                  </a:lnTo>
                  <a:lnTo>
                    <a:pt x="1817" y="360"/>
                  </a:lnTo>
                  <a:lnTo>
                    <a:pt x="1776" y="342"/>
                  </a:lnTo>
                  <a:lnTo>
                    <a:pt x="1770" y="342"/>
                  </a:lnTo>
                  <a:lnTo>
                    <a:pt x="1764" y="342"/>
                  </a:lnTo>
                  <a:lnTo>
                    <a:pt x="1758" y="342"/>
                  </a:lnTo>
                  <a:lnTo>
                    <a:pt x="1746" y="342"/>
                  </a:lnTo>
                  <a:lnTo>
                    <a:pt x="1740" y="342"/>
                  </a:lnTo>
                  <a:lnTo>
                    <a:pt x="1734" y="342"/>
                  </a:lnTo>
                  <a:lnTo>
                    <a:pt x="1728" y="348"/>
                  </a:lnTo>
                  <a:lnTo>
                    <a:pt x="1722" y="348"/>
                  </a:lnTo>
                  <a:lnTo>
                    <a:pt x="1716" y="354"/>
                  </a:lnTo>
                  <a:lnTo>
                    <a:pt x="1704" y="366"/>
                  </a:lnTo>
                  <a:lnTo>
                    <a:pt x="1698" y="378"/>
                  </a:lnTo>
                  <a:lnTo>
                    <a:pt x="1674" y="402"/>
                  </a:lnTo>
                  <a:lnTo>
                    <a:pt x="1656" y="425"/>
                  </a:lnTo>
                  <a:lnTo>
                    <a:pt x="1632" y="461"/>
                  </a:lnTo>
                  <a:lnTo>
                    <a:pt x="1614" y="509"/>
                  </a:lnTo>
                  <a:lnTo>
                    <a:pt x="1614" y="563"/>
                  </a:lnTo>
                  <a:lnTo>
                    <a:pt x="1614" y="569"/>
                  </a:lnTo>
                  <a:lnTo>
                    <a:pt x="1614" y="575"/>
                  </a:lnTo>
                  <a:lnTo>
                    <a:pt x="1614" y="581"/>
                  </a:lnTo>
                  <a:lnTo>
                    <a:pt x="1614" y="587"/>
                  </a:lnTo>
                  <a:lnTo>
                    <a:pt x="1614" y="593"/>
                  </a:lnTo>
                  <a:lnTo>
                    <a:pt x="1614" y="599"/>
                  </a:lnTo>
                  <a:lnTo>
                    <a:pt x="1614" y="605"/>
                  </a:lnTo>
                  <a:lnTo>
                    <a:pt x="1614" y="617"/>
                  </a:lnTo>
                  <a:lnTo>
                    <a:pt x="1620" y="641"/>
                  </a:lnTo>
                  <a:lnTo>
                    <a:pt x="1626" y="641"/>
                  </a:lnTo>
                  <a:lnTo>
                    <a:pt x="1632" y="647"/>
                  </a:lnTo>
                  <a:lnTo>
                    <a:pt x="1632" y="659"/>
                  </a:lnTo>
                  <a:lnTo>
                    <a:pt x="1638" y="659"/>
                  </a:lnTo>
                  <a:lnTo>
                    <a:pt x="1638" y="665"/>
                  </a:lnTo>
                  <a:lnTo>
                    <a:pt x="1638" y="671"/>
                  </a:lnTo>
                  <a:lnTo>
                    <a:pt x="1632" y="671"/>
                  </a:lnTo>
                  <a:lnTo>
                    <a:pt x="1632" y="677"/>
                  </a:lnTo>
                  <a:lnTo>
                    <a:pt x="1626" y="677"/>
                  </a:lnTo>
                  <a:lnTo>
                    <a:pt x="1620" y="683"/>
                  </a:lnTo>
                  <a:lnTo>
                    <a:pt x="1596" y="689"/>
                  </a:lnTo>
                  <a:lnTo>
                    <a:pt x="1572" y="689"/>
                  </a:lnTo>
                  <a:lnTo>
                    <a:pt x="1548" y="689"/>
                  </a:lnTo>
                  <a:lnTo>
                    <a:pt x="1542" y="689"/>
                  </a:lnTo>
                  <a:lnTo>
                    <a:pt x="1536" y="689"/>
                  </a:lnTo>
                  <a:lnTo>
                    <a:pt x="1518" y="683"/>
                  </a:lnTo>
                  <a:lnTo>
                    <a:pt x="1495" y="671"/>
                  </a:lnTo>
                  <a:lnTo>
                    <a:pt x="1465" y="629"/>
                  </a:lnTo>
                  <a:lnTo>
                    <a:pt x="1435" y="599"/>
                  </a:lnTo>
                  <a:lnTo>
                    <a:pt x="1405" y="581"/>
                  </a:lnTo>
                  <a:lnTo>
                    <a:pt x="1375" y="563"/>
                  </a:lnTo>
                  <a:lnTo>
                    <a:pt x="1333" y="587"/>
                  </a:lnTo>
                  <a:lnTo>
                    <a:pt x="1303" y="653"/>
                  </a:lnTo>
                  <a:lnTo>
                    <a:pt x="1261" y="665"/>
                  </a:lnTo>
                  <a:lnTo>
                    <a:pt x="1219" y="653"/>
                  </a:lnTo>
                  <a:lnTo>
                    <a:pt x="1184" y="671"/>
                  </a:lnTo>
                  <a:lnTo>
                    <a:pt x="1136" y="671"/>
                  </a:lnTo>
                  <a:lnTo>
                    <a:pt x="1106" y="671"/>
                  </a:lnTo>
                  <a:lnTo>
                    <a:pt x="1076" y="707"/>
                  </a:lnTo>
                  <a:lnTo>
                    <a:pt x="1016" y="731"/>
                  </a:lnTo>
                  <a:lnTo>
                    <a:pt x="944" y="761"/>
                  </a:lnTo>
                  <a:lnTo>
                    <a:pt x="921" y="773"/>
                  </a:lnTo>
                  <a:lnTo>
                    <a:pt x="867" y="773"/>
                  </a:lnTo>
                  <a:lnTo>
                    <a:pt x="813" y="743"/>
                  </a:lnTo>
                  <a:lnTo>
                    <a:pt x="783" y="719"/>
                  </a:lnTo>
                  <a:lnTo>
                    <a:pt x="741" y="713"/>
                  </a:lnTo>
                  <a:lnTo>
                    <a:pt x="693" y="701"/>
                  </a:lnTo>
                  <a:lnTo>
                    <a:pt x="628" y="701"/>
                  </a:lnTo>
                  <a:lnTo>
                    <a:pt x="616" y="701"/>
                  </a:lnTo>
                  <a:lnTo>
                    <a:pt x="598" y="695"/>
                  </a:lnTo>
                  <a:lnTo>
                    <a:pt x="580" y="695"/>
                  </a:lnTo>
                  <a:lnTo>
                    <a:pt x="568" y="695"/>
                  </a:lnTo>
                  <a:lnTo>
                    <a:pt x="562" y="701"/>
                  </a:lnTo>
                  <a:lnTo>
                    <a:pt x="556" y="701"/>
                  </a:lnTo>
                  <a:lnTo>
                    <a:pt x="550" y="707"/>
                  </a:lnTo>
                  <a:lnTo>
                    <a:pt x="544" y="713"/>
                  </a:lnTo>
                  <a:lnTo>
                    <a:pt x="520" y="731"/>
                  </a:lnTo>
                  <a:lnTo>
                    <a:pt x="496" y="749"/>
                  </a:lnTo>
                  <a:lnTo>
                    <a:pt x="460" y="785"/>
                  </a:lnTo>
                  <a:lnTo>
                    <a:pt x="454" y="791"/>
                  </a:lnTo>
                  <a:lnTo>
                    <a:pt x="436" y="809"/>
                  </a:lnTo>
                  <a:lnTo>
                    <a:pt x="424" y="815"/>
                  </a:lnTo>
                  <a:lnTo>
                    <a:pt x="418" y="821"/>
                  </a:lnTo>
                  <a:lnTo>
                    <a:pt x="412" y="821"/>
                  </a:lnTo>
                  <a:lnTo>
                    <a:pt x="406" y="821"/>
                  </a:lnTo>
                  <a:lnTo>
                    <a:pt x="400" y="821"/>
                  </a:lnTo>
                  <a:lnTo>
                    <a:pt x="394" y="821"/>
                  </a:lnTo>
                  <a:lnTo>
                    <a:pt x="388" y="821"/>
                  </a:lnTo>
                  <a:lnTo>
                    <a:pt x="382" y="821"/>
                  </a:lnTo>
                  <a:lnTo>
                    <a:pt x="370" y="821"/>
                  </a:lnTo>
                  <a:lnTo>
                    <a:pt x="358" y="821"/>
                  </a:lnTo>
                  <a:lnTo>
                    <a:pt x="352" y="821"/>
                  </a:lnTo>
                  <a:lnTo>
                    <a:pt x="335" y="827"/>
                  </a:lnTo>
                  <a:lnTo>
                    <a:pt x="329" y="827"/>
                  </a:lnTo>
                  <a:lnTo>
                    <a:pt x="233" y="839"/>
                  </a:lnTo>
                  <a:lnTo>
                    <a:pt x="227" y="845"/>
                  </a:lnTo>
                  <a:lnTo>
                    <a:pt x="209" y="851"/>
                  </a:lnTo>
                  <a:lnTo>
                    <a:pt x="197" y="851"/>
                  </a:lnTo>
                  <a:lnTo>
                    <a:pt x="185" y="857"/>
                  </a:lnTo>
                  <a:lnTo>
                    <a:pt x="179" y="857"/>
                  </a:lnTo>
                  <a:lnTo>
                    <a:pt x="173" y="857"/>
                  </a:lnTo>
                  <a:lnTo>
                    <a:pt x="167" y="857"/>
                  </a:lnTo>
                  <a:lnTo>
                    <a:pt x="149" y="851"/>
                  </a:lnTo>
                  <a:lnTo>
                    <a:pt x="137" y="851"/>
                  </a:lnTo>
                  <a:lnTo>
                    <a:pt x="125" y="851"/>
                  </a:lnTo>
                  <a:lnTo>
                    <a:pt x="119" y="857"/>
                  </a:lnTo>
                  <a:lnTo>
                    <a:pt x="113" y="857"/>
                  </a:lnTo>
                  <a:lnTo>
                    <a:pt x="107" y="857"/>
                  </a:lnTo>
                  <a:lnTo>
                    <a:pt x="101" y="863"/>
                  </a:lnTo>
                  <a:lnTo>
                    <a:pt x="101" y="869"/>
                  </a:lnTo>
                  <a:lnTo>
                    <a:pt x="101" y="875"/>
                  </a:lnTo>
                  <a:lnTo>
                    <a:pt x="95" y="875"/>
                  </a:lnTo>
                  <a:lnTo>
                    <a:pt x="95" y="881"/>
                  </a:lnTo>
                  <a:lnTo>
                    <a:pt x="89" y="881"/>
                  </a:lnTo>
                  <a:lnTo>
                    <a:pt x="83" y="887"/>
                  </a:lnTo>
                  <a:lnTo>
                    <a:pt x="77" y="887"/>
                  </a:lnTo>
                  <a:lnTo>
                    <a:pt x="60" y="893"/>
                  </a:lnTo>
                  <a:lnTo>
                    <a:pt x="54" y="899"/>
                  </a:lnTo>
                  <a:lnTo>
                    <a:pt x="48" y="899"/>
                  </a:lnTo>
                  <a:lnTo>
                    <a:pt x="48" y="905"/>
                  </a:lnTo>
                  <a:lnTo>
                    <a:pt x="0" y="953"/>
                  </a:lnTo>
                  <a:lnTo>
                    <a:pt x="2780" y="953"/>
                  </a:lnTo>
                  <a:lnTo>
                    <a:pt x="2780" y="24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ltGray">
            <a:xfrm>
              <a:off x="4602" y="4014"/>
              <a:ext cx="12" cy="18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8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ltGray">
            <a:xfrm>
              <a:off x="4596" y="3996"/>
              <a:ext cx="6" cy="1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6" h="18">
                  <a:moveTo>
                    <a:pt x="0" y="12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ltGray">
            <a:xfrm>
              <a:off x="5180" y="3577"/>
              <a:ext cx="304" cy="741"/>
            </a:xfrm>
            <a:custGeom>
              <a:avLst/>
              <a:gdLst/>
              <a:ahLst/>
              <a:cxnLst>
                <a:cxn ang="0">
                  <a:pos x="280" y="42"/>
                </a:cxn>
                <a:cxn ang="0">
                  <a:pos x="274" y="42"/>
                </a:cxn>
                <a:cxn ang="0">
                  <a:pos x="268" y="42"/>
                </a:cxn>
                <a:cxn ang="0">
                  <a:pos x="256" y="42"/>
                </a:cxn>
                <a:cxn ang="0">
                  <a:pos x="238" y="48"/>
                </a:cxn>
                <a:cxn ang="0">
                  <a:pos x="214" y="12"/>
                </a:cxn>
                <a:cxn ang="0">
                  <a:pos x="196" y="0"/>
                </a:cxn>
                <a:cxn ang="0">
                  <a:pos x="196" y="0"/>
                </a:cxn>
                <a:cxn ang="0">
                  <a:pos x="164" y="167"/>
                </a:cxn>
                <a:cxn ang="0">
                  <a:pos x="144" y="217"/>
                </a:cxn>
                <a:cxn ang="0">
                  <a:pos x="110" y="281"/>
                </a:cxn>
                <a:cxn ang="0">
                  <a:pos x="96" y="327"/>
                </a:cxn>
                <a:cxn ang="0">
                  <a:pos x="124" y="405"/>
                </a:cxn>
                <a:cxn ang="0">
                  <a:pos x="100" y="463"/>
                </a:cxn>
                <a:cxn ang="0">
                  <a:pos x="68" y="503"/>
                </a:cxn>
                <a:cxn ang="0">
                  <a:pos x="30" y="539"/>
                </a:cxn>
                <a:cxn ang="0">
                  <a:pos x="24" y="613"/>
                </a:cxn>
                <a:cxn ang="0">
                  <a:pos x="0" y="741"/>
                </a:cxn>
                <a:cxn ang="0">
                  <a:pos x="202" y="741"/>
                </a:cxn>
                <a:cxn ang="0">
                  <a:pos x="180" y="639"/>
                </a:cxn>
                <a:cxn ang="0">
                  <a:pos x="192" y="589"/>
                </a:cxn>
                <a:cxn ang="0">
                  <a:pos x="178" y="539"/>
                </a:cxn>
                <a:cxn ang="0">
                  <a:pos x="190" y="499"/>
                </a:cxn>
                <a:cxn ang="0">
                  <a:pos x="184" y="465"/>
                </a:cxn>
                <a:cxn ang="0">
                  <a:pos x="192" y="391"/>
                </a:cxn>
                <a:cxn ang="0">
                  <a:pos x="216" y="313"/>
                </a:cxn>
                <a:cxn ang="0">
                  <a:pos x="238" y="249"/>
                </a:cxn>
                <a:cxn ang="0">
                  <a:pos x="268" y="185"/>
                </a:cxn>
                <a:cxn ang="0">
                  <a:pos x="284" y="159"/>
                </a:cxn>
                <a:cxn ang="0">
                  <a:pos x="304" y="12"/>
                </a:cxn>
                <a:cxn ang="0">
                  <a:pos x="298" y="24"/>
                </a:cxn>
                <a:cxn ang="0">
                  <a:pos x="292" y="30"/>
                </a:cxn>
                <a:cxn ang="0">
                  <a:pos x="292" y="36"/>
                </a:cxn>
                <a:cxn ang="0">
                  <a:pos x="286" y="36"/>
                </a:cxn>
                <a:cxn ang="0">
                  <a:pos x="286" y="42"/>
                </a:cxn>
                <a:cxn ang="0">
                  <a:pos x="280" y="42"/>
                </a:cxn>
                <a:cxn ang="0">
                  <a:pos x="280" y="42"/>
                </a:cxn>
                <a:cxn ang="0">
                  <a:pos x="280" y="42"/>
                </a:cxn>
              </a:cxnLst>
              <a:rect l="0" t="0" r="r" b="b"/>
              <a:pathLst>
                <a:path w="304" h="741">
                  <a:moveTo>
                    <a:pt x="280" y="42"/>
                  </a:moveTo>
                  <a:lnTo>
                    <a:pt x="274" y="42"/>
                  </a:lnTo>
                  <a:lnTo>
                    <a:pt x="268" y="42"/>
                  </a:lnTo>
                  <a:lnTo>
                    <a:pt x="256" y="42"/>
                  </a:lnTo>
                  <a:lnTo>
                    <a:pt x="238" y="48"/>
                  </a:lnTo>
                  <a:lnTo>
                    <a:pt x="214" y="12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64" y="167"/>
                  </a:lnTo>
                  <a:lnTo>
                    <a:pt x="144" y="217"/>
                  </a:lnTo>
                  <a:lnTo>
                    <a:pt x="110" y="281"/>
                  </a:lnTo>
                  <a:lnTo>
                    <a:pt x="96" y="327"/>
                  </a:lnTo>
                  <a:lnTo>
                    <a:pt x="124" y="405"/>
                  </a:lnTo>
                  <a:lnTo>
                    <a:pt x="100" y="463"/>
                  </a:lnTo>
                  <a:lnTo>
                    <a:pt x="68" y="503"/>
                  </a:lnTo>
                  <a:lnTo>
                    <a:pt x="30" y="539"/>
                  </a:lnTo>
                  <a:lnTo>
                    <a:pt x="24" y="613"/>
                  </a:lnTo>
                  <a:lnTo>
                    <a:pt x="0" y="741"/>
                  </a:lnTo>
                  <a:lnTo>
                    <a:pt x="202" y="741"/>
                  </a:lnTo>
                  <a:lnTo>
                    <a:pt x="180" y="639"/>
                  </a:lnTo>
                  <a:lnTo>
                    <a:pt x="192" y="589"/>
                  </a:lnTo>
                  <a:lnTo>
                    <a:pt x="178" y="539"/>
                  </a:lnTo>
                  <a:lnTo>
                    <a:pt x="190" y="499"/>
                  </a:lnTo>
                  <a:lnTo>
                    <a:pt x="184" y="465"/>
                  </a:lnTo>
                  <a:lnTo>
                    <a:pt x="192" y="391"/>
                  </a:lnTo>
                  <a:lnTo>
                    <a:pt x="216" y="313"/>
                  </a:lnTo>
                  <a:lnTo>
                    <a:pt x="238" y="249"/>
                  </a:lnTo>
                  <a:lnTo>
                    <a:pt x="268" y="185"/>
                  </a:lnTo>
                  <a:lnTo>
                    <a:pt x="284" y="159"/>
                  </a:lnTo>
                  <a:lnTo>
                    <a:pt x="304" y="12"/>
                  </a:lnTo>
                  <a:lnTo>
                    <a:pt x="298" y="24"/>
                  </a:lnTo>
                  <a:lnTo>
                    <a:pt x="292" y="30"/>
                  </a:lnTo>
                  <a:lnTo>
                    <a:pt x="292" y="36"/>
                  </a:lnTo>
                  <a:lnTo>
                    <a:pt x="286" y="36"/>
                  </a:lnTo>
                  <a:lnTo>
                    <a:pt x="286" y="42"/>
                  </a:lnTo>
                  <a:lnTo>
                    <a:pt x="280" y="42"/>
                  </a:lnTo>
                  <a:lnTo>
                    <a:pt x="280" y="42"/>
                  </a:lnTo>
                  <a:lnTo>
                    <a:pt x="280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ltGray">
            <a:xfrm>
              <a:off x="4918" y="3553"/>
              <a:ext cx="314" cy="767"/>
            </a:xfrm>
            <a:custGeom>
              <a:avLst/>
              <a:gdLst/>
              <a:ahLst/>
              <a:cxnLst>
                <a:cxn ang="0">
                  <a:pos x="284" y="6"/>
                </a:cxn>
                <a:cxn ang="0">
                  <a:pos x="278" y="6"/>
                </a:cxn>
                <a:cxn ang="0">
                  <a:pos x="272" y="12"/>
                </a:cxn>
                <a:cxn ang="0">
                  <a:pos x="254" y="18"/>
                </a:cxn>
                <a:cxn ang="0">
                  <a:pos x="230" y="24"/>
                </a:cxn>
                <a:cxn ang="0">
                  <a:pos x="206" y="42"/>
                </a:cxn>
                <a:cxn ang="0">
                  <a:pos x="188" y="48"/>
                </a:cxn>
                <a:cxn ang="0">
                  <a:pos x="176" y="54"/>
                </a:cxn>
                <a:cxn ang="0">
                  <a:pos x="170" y="54"/>
                </a:cxn>
                <a:cxn ang="0">
                  <a:pos x="150" y="169"/>
                </a:cxn>
                <a:cxn ang="0">
                  <a:pos x="110" y="225"/>
                </a:cxn>
                <a:cxn ang="0">
                  <a:pos x="54" y="383"/>
                </a:cxn>
                <a:cxn ang="0">
                  <a:pos x="82" y="555"/>
                </a:cxn>
                <a:cxn ang="0">
                  <a:pos x="40" y="679"/>
                </a:cxn>
                <a:cxn ang="0">
                  <a:pos x="0" y="767"/>
                </a:cxn>
                <a:cxn ang="0">
                  <a:pos x="108" y="767"/>
                </a:cxn>
                <a:cxn ang="0">
                  <a:pos x="120" y="611"/>
                </a:cxn>
                <a:cxn ang="0">
                  <a:pos x="148" y="499"/>
                </a:cxn>
                <a:cxn ang="0">
                  <a:pos x="160" y="367"/>
                </a:cxn>
                <a:cxn ang="0">
                  <a:pos x="218" y="327"/>
                </a:cxn>
                <a:cxn ang="0">
                  <a:pos x="238" y="221"/>
                </a:cxn>
                <a:cxn ang="0">
                  <a:pos x="296" y="135"/>
                </a:cxn>
                <a:cxn ang="0">
                  <a:pos x="314" y="0"/>
                </a:cxn>
                <a:cxn ang="0">
                  <a:pos x="302" y="0"/>
                </a:cxn>
                <a:cxn ang="0">
                  <a:pos x="296" y="0"/>
                </a:cxn>
                <a:cxn ang="0">
                  <a:pos x="290" y="0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</a:cxnLst>
              <a:rect l="0" t="0" r="r" b="b"/>
              <a:pathLst>
                <a:path w="314" h="767">
                  <a:moveTo>
                    <a:pt x="284" y="6"/>
                  </a:moveTo>
                  <a:lnTo>
                    <a:pt x="278" y="6"/>
                  </a:lnTo>
                  <a:lnTo>
                    <a:pt x="272" y="12"/>
                  </a:lnTo>
                  <a:lnTo>
                    <a:pt x="254" y="18"/>
                  </a:lnTo>
                  <a:lnTo>
                    <a:pt x="230" y="24"/>
                  </a:lnTo>
                  <a:lnTo>
                    <a:pt x="206" y="42"/>
                  </a:lnTo>
                  <a:lnTo>
                    <a:pt x="188" y="48"/>
                  </a:lnTo>
                  <a:lnTo>
                    <a:pt x="176" y="54"/>
                  </a:lnTo>
                  <a:lnTo>
                    <a:pt x="170" y="54"/>
                  </a:lnTo>
                  <a:lnTo>
                    <a:pt x="150" y="169"/>
                  </a:lnTo>
                  <a:lnTo>
                    <a:pt x="110" y="225"/>
                  </a:lnTo>
                  <a:lnTo>
                    <a:pt x="54" y="383"/>
                  </a:lnTo>
                  <a:lnTo>
                    <a:pt x="82" y="555"/>
                  </a:lnTo>
                  <a:lnTo>
                    <a:pt x="40" y="679"/>
                  </a:lnTo>
                  <a:lnTo>
                    <a:pt x="0" y="767"/>
                  </a:lnTo>
                  <a:lnTo>
                    <a:pt x="108" y="767"/>
                  </a:lnTo>
                  <a:lnTo>
                    <a:pt x="120" y="611"/>
                  </a:lnTo>
                  <a:lnTo>
                    <a:pt x="148" y="499"/>
                  </a:lnTo>
                  <a:lnTo>
                    <a:pt x="160" y="367"/>
                  </a:lnTo>
                  <a:lnTo>
                    <a:pt x="218" y="327"/>
                  </a:lnTo>
                  <a:lnTo>
                    <a:pt x="238" y="221"/>
                  </a:lnTo>
                  <a:lnTo>
                    <a:pt x="296" y="135"/>
                  </a:lnTo>
                  <a:lnTo>
                    <a:pt x="314" y="0"/>
                  </a:lnTo>
                  <a:lnTo>
                    <a:pt x="302" y="0"/>
                  </a:lnTo>
                  <a:lnTo>
                    <a:pt x="296" y="0"/>
                  </a:lnTo>
                  <a:lnTo>
                    <a:pt x="290" y="0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ltGray">
            <a:xfrm>
              <a:off x="4700" y="3697"/>
              <a:ext cx="275" cy="623"/>
            </a:xfrm>
            <a:custGeom>
              <a:avLst/>
              <a:gdLst/>
              <a:ahLst/>
              <a:cxnLst>
                <a:cxn ang="0">
                  <a:pos x="257" y="12"/>
                </a:cxn>
                <a:cxn ang="0">
                  <a:pos x="239" y="6"/>
                </a:cxn>
                <a:cxn ang="0">
                  <a:pos x="203" y="6"/>
                </a:cxn>
                <a:cxn ang="0">
                  <a:pos x="203" y="6"/>
                </a:cxn>
                <a:cxn ang="0">
                  <a:pos x="197" y="6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6" y="0"/>
                </a:cxn>
                <a:cxn ang="0">
                  <a:pos x="160" y="0"/>
                </a:cxn>
                <a:cxn ang="0">
                  <a:pos x="144" y="117"/>
                </a:cxn>
                <a:cxn ang="0">
                  <a:pos x="128" y="185"/>
                </a:cxn>
                <a:cxn ang="0">
                  <a:pos x="58" y="299"/>
                </a:cxn>
                <a:cxn ang="0">
                  <a:pos x="54" y="441"/>
                </a:cxn>
                <a:cxn ang="0">
                  <a:pos x="24" y="523"/>
                </a:cxn>
                <a:cxn ang="0">
                  <a:pos x="0" y="623"/>
                </a:cxn>
                <a:cxn ang="0">
                  <a:pos x="78" y="623"/>
                </a:cxn>
                <a:cxn ang="0">
                  <a:pos x="92" y="555"/>
                </a:cxn>
                <a:cxn ang="0">
                  <a:pos x="134" y="447"/>
                </a:cxn>
                <a:cxn ang="0">
                  <a:pos x="158" y="315"/>
                </a:cxn>
                <a:cxn ang="0">
                  <a:pos x="184" y="257"/>
                </a:cxn>
                <a:cxn ang="0">
                  <a:pos x="216" y="211"/>
                </a:cxn>
                <a:cxn ang="0">
                  <a:pos x="222" y="145"/>
                </a:cxn>
                <a:cxn ang="0">
                  <a:pos x="240" y="111"/>
                </a:cxn>
                <a:cxn ang="0">
                  <a:pos x="262" y="79"/>
                </a:cxn>
                <a:cxn ang="0">
                  <a:pos x="275" y="6"/>
                </a:cxn>
                <a:cxn ang="0">
                  <a:pos x="263" y="12"/>
                </a:cxn>
                <a:cxn ang="0">
                  <a:pos x="257" y="12"/>
                </a:cxn>
                <a:cxn ang="0">
                  <a:pos x="257" y="12"/>
                </a:cxn>
                <a:cxn ang="0">
                  <a:pos x="257" y="12"/>
                </a:cxn>
              </a:cxnLst>
              <a:rect l="0" t="0" r="r" b="b"/>
              <a:pathLst>
                <a:path w="275" h="623">
                  <a:moveTo>
                    <a:pt x="257" y="12"/>
                  </a:moveTo>
                  <a:lnTo>
                    <a:pt x="239" y="6"/>
                  </a:lnTo>
                  <a:lnTo>
                    <a:pt x="203" y="6"/>
                  </a:lnTo>
                  <a:lnTo>
                    <a:pt x="203" y="6"/>
                  </a:lnTo>
                  <a:lnTo>
                    <a:pt x="197" y="6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44" y="117"/>
                  </a:lnTo>
                  <a:lnTo>
                    <a:pt x="128" y="185"/>
                  </a:lnTo>
                  <a:lnTo>
                    <a:pt x="58" y="299"/>
                  </a:lnTo>
                  <a:lnTo>
                    <a:pt x="54" y="441"/>
                  </a:lnTo>
                  <a:lnTo>
                    <a:pt x="24" y="523"/>
                  </a:lnTo>
                  <a:lnTo>
                    <a:pt x="0" y="623"/>
                  </a:lnTo>
                  <a:lnTo>
                    <a:pt x="78" y="623"/>
                  </a:lnTo>
                  <a:lnTo>
                    <a:pt x="92" y="555"/>
                  </a:lnTo>
                  <a:lnTo>
                    <a:pt x="134" y="447"/>
                  </a:lnTo>
                  <a:lnTo>
                    <a:pt x="158" y="315"/>
                  </a:lnTo>
                  <a:lnTo>
                    <a:pt x="184" y="257"/>
                  </a:lnTo>
                  <a:lnTo>
                    <a:pt x="216" y="211"/>
                  </a:lnTo>
                  <a:lnTo>
                    <a:pt x="222" y="145"/>
                  </a:lnTo>
                  <a:lnTo>
                    <a:pt x="240" y="111"/>
                  </a:lnTo>
                  <a:lnTo>
                    <a:pt x="262" y="79"/>
                  </a:lnTo>
                  <a:lnTo>
                    <a:pt x="275" y="6"/>
                  </a:lnTo>
                  <a:lnTo>
                    <a:pt x="263" y="12"/>
                  </a:lnTo>
                  <a:lnTo>
                    <a:pt x="257" y="12"/>
                  </a:lnTo>
                  <a:lnTo>
                    <a:pt x="257" y="12"/>
                  </a:lnTo>
                  <a:lnTo>
                    <a:pt x="257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ltGray">
            <a:xfrm>
              <a:off x="4522" y="3709"/>
              <a:ext cx="213" cy="611"/>
            </a:xfrm>
            <a:custGeom>
              <a:avLst/>
              <a:gdLst/>
              <a:ahLst/>
              <a:cxnLst>
                <a:cxn ang="0">
                  <a:pos x="171" y="12"/>
                </a:cxn>
                <a:cxn ang="0">
                  <a:pos x="159" y="24"/>
                </a:cxn>
                <a:cxn ang="0">
                  <a:pos x="153" y="36"/>
                </a:cxn>
                <a:cxn ang="0">
                  <a:pos x="128" y="60"/>
                </a:cxn>
                <a:cxn ang="0">
                  <a:pos x="110" y="83"/>
                </a:cxn>
                <a:cxn ang="0">
                  <a:pos x="86" y="119"/>
                </a:cxn>
                <a:cxn ang="0">
                  <a:pos x="68" y="167"/>
                </a:cxn>
                <a:cxn ang="0">
                  <a:pos x="68" y="221"/>
                </a:cxn>
                <a:cxn ang="0">
                  <a:pos x="68" y="227"/>
                </a:cxn>
                <a:cxn ang="0">
                  <a:pos x="68" y="233"/>
                </a:cxn>
                <a:cxn ang="0">
                  <a:pos x="68" y="239"/>
                </a:cxn>
                <a:cxn ang="0">
                  <a:pos x="68" y="245"/>
                </a:cxn>
                <a:cxn ang="0">
                  <a:pos x="68" y="251"/>
                </a:cxn>
                <a:cxn ang="0">
                  <a:pos x="68" y="251"/>
                </a:cxn>
                <a:cxn ang="0">
                  <a:pos x="68" y="257"/>
                </a:cxn>
                <a:cxn ang="0">
                  <a:pos x="68" y="269"/>
                </a:cxn>
                <a:cxn ang="0">
                  <a:pos x="74" y="287"/>
                </a:cxn>
                <a:cxn ang="0">
                  <a:pos x="80" y="305"/>
                </a:cxn>
                <a:cxn ang="0">
                  <a:pos x="86" y="311"/>
                </a:cxn>
                <a:cxn ang="0">
                  <a:pos x="86" y="311"/>
                </a:cxn>
                <a:cxn ang="0">
                  <a:pos x="92" y="317"/>
                </a:cxn>
                <a:cxn ang="0">
                  <a:pos x="92" y="323"/>
                </a:cxn>
                <a:cxn ang="0">
                  <a:pos x="92" y="323"/>
                </a:cxn>
                <a:cxn ang="0">
                  <a:pos x="24" y="437"/>
                </a:cxn>
                <a:cxn ang="0">
                  <a:pos x="18" y="471"/>
                </a:cxn>
                <a:cxn ang="0">
                  <a:pos x="0" y="547"/>
                </a:cxn>
                <a:cxn ang="0">
                  <a:pos x="50" y="611"/>
                </a:cxn>
                <a:cxn ang="0">
                  <a:pos x="114" y="611"/>
                </a:cxn>
                <a:cxn ang="0">
                  <a:pos x="104" y="555"/>
                </a:cxn>
                <a:cxn ang="0">
                  <a:pos x="120" y="515"/>
                </a:cxn>
                <a:cxn ang="0">
                  <a:pos x="150" y="449"/>
                </a:cxn>
                <a:cxn ang="0">
                  <a:pos x="166" y="377"/>
                </a:cxn>
                <a:cxn ang="0">
                  <a:pos x="156" y="295"/>
                </a:cxn>
                <a:cxn ang="0">
                  <a:pos x="170" y="203"/>
                </a:cxn>
                <a:cxn ang="0">
                  <a:pos x="212" y="95"/>
                </a:cxn>
                <a:cxn ang="0">
                  <a:pos x="213" y="0"/>
                </a:cxn>
                <a:cxn ang="0">
                  <a:pos x="207" y="0"/>
                </a:cxn>
                <a:cxn ang="0">
                  <a:pos x="201" y="0"/>
                </a:cxn>
                <a:cxn ang="0">
                  <a:pos x="195" y="0"/>
                </a:cxn>
                <a:cxn ang="0">
                  <a:pos x="189" y="0"/>
                </a:cxn>
                <a:cxn ang="0">
                  <a:pos x="183" y="6"/>
                </a:cxn>
                <a:cxn ang="0">
                  <a:pos x="177" y="6"/>
                </a:cxn>
                <a:cxn ang="0">
                  <a:pos x="171" y="12"/>
                </a:cxn>
                <a:cxn ang="0">
                  <a:pos x="171" y="12"/>
                </a:cxn>
                <a:cxn ang="0">
                  <a:pos x="171" y="12"/>
                </a:cxn>
              </a:cxnLst>
              <a:rect l="0" t="0" r="r" b="b"/>
              <a:pathLst>
                <a:path w="213" h="611">
                  <a:moveTo>
                    <a:pt x="171" y="12"/>
                  </a:moveTo>
                  <a:lnTo>
                    <a:pt x="159" y="24"/>
                  </a:lnTo>
                  <a:lnTo>
                    <a:pt x="153" y="36"/>
                  </a:lnTo>
                  <a:lnTo>
                    <a:pt x="128" y="60"/>
                  </a:lnTo>
                  <a:lnTo>
                    <a:pt x="110" y="83"/>
                  </a:lnTo>
                  <a:lnTo>
                    <a:pt x="86" y="119"/>
                  </a:lnTo>
                  <a:lnTo>
                    <a:pt x="68" y="167"/>
                  </a:lnTo>
                  <a:lnTo>
                    <a:pt x="68" y="221"/>
                  </a:lnTo>
                  <a:lnTo>
                    <a:pt x="68" y="227"/>
                  </a:lnTo>
                  <a:lnTo>
                    <a:pt x="68" y="233"/>
                  </a:lnTo>
                  <a:lnTo>
                    <a:pt x="68" y="239"/>
                  </a:lnTo>
                  <a:lnTo>
                    <a:pt x="68" y="245"/>
                  </a:lnTo>
                  <a:lnTo>
                    <a:pt x="68" y="251"/>
                  </a:lnTo>
                  <a:lnTo>
                    <a:pt x="68" y="251"/>
                  </a:lnTo>
                  <a:lnTo>
                    <a:pt x="68" y="257"/>
                  </a:lnTo>
                  <a:lnTo>
                    <a:pt x="68" y="269"/>
                  </a:lnTo>
                  <a:lnTo>
                    <a:pt x="74" y="287"/>
                  </a:lnTo>
                  <a:lnTo>
                    <a:pt x="80" y="305"/>
                  </a:lnTo>
                  <a:lnTo>
                    <a:pt x="86" y="311"/>
                  </a:lnTo>
                  <a:lnTo>
                    <a:pt x="86" y="311"/>
                  </a:lnTo>
                  <a:lnTo>
                    <a:pt x="92" y="317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24" y="437"/>
                  </a:lnTo>
                  <a:lnTo>
                    <a:pt x="18" y="471"/>
                  </a:lnTo>
                  <a:lnTo>
                    <a:pt x="0" y="547"/>
                  </a:lnTo>
                  <a:lnTo>
                    <a:pt x="50" y="611"/>
                  </a:lnTo>
                  <a:lnTo>
                    <a:pt x="114" y="611"/>
                  </a:lnTo>
                  <a:lnTo>
                    <a:pt x="104" y="555"/>
                  </a:lnTo>
                  <a:lnTo>
                    <a:pt x="120" y="515"/>
                  </a:lnTo>
                  <a:lnTo>
                    <a:pt x="150" y="449"/>
                  </a:lnTo>
                  <a:lnTo>
                    <a:pt x="166" y="377"/>
                  </a:lnTo>
                  <a:lnTo>
                    <a:pt x="156" y="295"/>
                  </a:lnTo>
                  <a:lnTo>
                    <a:pt x="170" y="203"/>
                  </a:lnTo>
                  <a:lnTo>
                    <a:pt x="212" y="95"/>
                  </a:lnTo>
                  <a:lnTo>
                    <a:pt x="213" y="0"/>
                  </a:lnTo>
                  <a:lnTo>
                    <a:pt x="207" y="0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9" y="0"/>
                  </a:lnTo>
                  <a:lnTo>
                    <a:pt x="183" y="6"/>
                  </a:lnTo>
                  <a:lnTo>
                    <a:pt x="177" y="6"/>
                  </a:lnTo>
                  <a:lnTo>
                    <a:pt x="171" y="12"/>
                  </a:lnTo>
                  <a:lnTo>
                    <a:pt x="171" y="12"/>
                  </a:lnTo>
                  <a:lnTo>
                    <a:pt x="171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ltGray">
            <a:xfrm>
              <a:off x="4292" y="3936"/>
              <a:ext cx="167" cy="384"/>
            </a:xfrm>
            <a:custGeom>
              <a:avLst/>
              <a:gdLst/>
              <a:ahLst/>
              <a:cxnLst>
                <a:cxn ang="0">
                  <a:pos x="149" y="60"/>
                </a:cxn>
                <a:cxn ang="0">
                  <a:pos x="119" y="30"/>
                </a:cxn>
                <a:cxn ang="0">
                  <a:pos x="89" y="12"/>
                </a:cxn>
                <a:cxn ang="0">
                  <a:pos x="59" y="0"/>
                </a:cxn>
                <a:cxn ang="0">
                  <a:pos x="54" y="70"/>
                </a:cxn>
                <a:cxn ang="0">
                  <a:pos x="46" y="112"/>
                </a:cxn>
                <a:cxn ang="0">
                  <a:pos x="52" y="168"/>
                </a:cxn>
                <a:cxn ang="0">
                  <a:pos x="24" y="194"/>
                </a:cxn>
                <a:cxn ang="0">
                  <a:pos x="16" y="258"/>
                </a:cxn>
                <a:cxn ang="0">
                  <a:pos x="2" y="300"/>
                </a:cxn>
                <a:cxn ang="0">
                  <a:pos x="0" y="352"/>
                </a:cxn>
                <a:cxn ang="0">
                  <a:pos x="47" y="384"/>
                </a:cxn>
                <a:cxn ang="0">
                  <a:pos x="149" y="384"/>
                </a:cxn>
                <a:cxn ang="0">
                  <a:pos x="134" y="350"/>
                </a:cxn>
                <a:cxn ang="0">
                  <a:pos x="104" y="324"/>
                </a:cxn>
                <a:cxn ang="0">
                  <a:pos x="138" y="274"/>
                </a:cxn>
                <a:cxn ang="0">
                  <a:pos x="122" y="220"/>
                </a:cxn>
                <a:cxn ang="0">
                  <a:pos x="132" y="186"/>
                </a:cxn>
                <a:cxn ang="0">
                  <a:pos x="140" y="154"/>
                </a:cxn>
                <a:cxn ang="0">
                  <a:pos x="167" y="90"/>
                </a:cxn>
                <a:cxn ang="0">
                  <a:pos x="149" y="60"/>
                </a:cxn>
                <a:cxn ang="0">
                  <a:pos x="149" y="60"/>
                </a:cxn>
                <a:cxn ang="0">
                  <a:pos x="149" y="60"/>
                </a:cxn>
              </a:cxnLst>
              <a:rect l="0" t="0" r="r" b="b"/>
              <a:pathLst>
                <a:path w="167" h="384">
                  <a:moveTo>
                    <a:pt x="149" y="60"/>
                  </a:moveTo>
                  <a:lnTo>
                    <a:pt x="119" y="30"/>
                  </a:lnTo>
                  <a:lnTo>
                    <a:pt x="89" y="12"/>
                  </a:lnTo>
                  <a:lnTo>
                    <a:pt x="59" y="0"/>
                  </a:lnTo>
                  <a:lnTo>
                    <a:pt x="54" y="70"/>
                  </a:lnTo>
                  <a:lnTo>
                    <a:pt x="46" y="112"/>
                  </a:lnTo>
                  <a:lnTo>
                    <a:pt x="52" y="168"/>
                  </a:lnTo>
                  <a:lnTo>
                    <a:pt x="24" y="194"/>
                  </a:lnTo>
                  <a:lnTo>
                    <a:pt x="16" y="258"/>
                  </a:lnTo>
                  <a:lnTo>
                    <a:pt x="2" y="300"/>
                  </a:lnTo>
                  <a:lnTo>
                    <a:pt x="0" y="352"/>
                  </a:lnTo>
                  <a:lnTo>
                    <a:pt x="47" y="384"/>
                  </a:lnTo>
                  <a:lnTo>
                    <a:pt x="149" y="384"/>
                  </a:lnTo>
                  <a:lnTo>
                    <a:pt x="134" y="350"/>
                  </a:lnTo>
                  <a:lnTo>
                    <a:pt x="104" y="324"/>
                  </a:lnTo>
                  <a:lnTo>
                    <a:pt x="138" y="274"/>
                  </a:lnTo>
                  <a:lnTo>
                    <a:pt x="122" y="220"/>
                  </a:lnTo>
                  <a:lnTo>
                    <a:pt x="132" y="186"/>
                  </a:lnTo>
                  <a:lnTo>
                    <a:pt x="140" y="154"/>
                  </a:lnTo>
                  <a:lnTo>
                    <a:pt x="167" y="90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9" y="6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ltGray">
            <a:xfrm>
              <a:off x="4100" y="4020"/>
              <a:ext cx="166" cy="300"/>
            </a:xfrm>
            <a:custGeom>
              <a:avLst/>
              <a:gdLst/>
              <a:ahLst/>
              <a:cxnLst>
                <a:cxn ang="0">
                  <a:pos x="136" y="12"/>
                </a:cxn>
                <a:cxn ang="0">
                  <a:pos x="100" y="0"/>
                </a:cxn>
                <a:cxn ang="0">
                  <a:pos x="78" y="64"/>
                </a:cxn>
                <a:cxn ang="0">
                  <a:pos x="70" y="126"/>
                </a:cxn>
                <a:cxn ang="0">
                  <a:pos x="46" y="184"/>
                </a:cxn>
                <a:cxn ang="0">
                  <a:pos x="58" y="232"/>
                </a:cxn>
                <a:cxn ang="0">
                  <a:pos x="38" y="268"/>
                </a:cxn>
                <a:cxn ang="0">
                  <a:pos x="0" y="300"/>
                </a:cxn>
                <a:cxn ang="0">
                  <a:pos x="160" y="300"/>
                </a:cxn>
                <a:cxn ang="0">
                  <a:pos x="136" y="272"/>
                </a:cxn>
                <a:cxn ang="0">
                  <a:pos x="98" y="234"/>
                </a:cxn>
                <a:cxn ang="0">
                  <a:pos x="130" y="188"/>
                </a:cxn>
                <a:cxn ang="0">
                  <a:pos x="138" y="134"/>
                </a:cxn>
                <a:cxn ang="0">
                  <a:pos x="144" y="94"/>
                </a:cxn>
                <a:cxn ang="0">
                  <a:pos x="164" y="60"/>
                </a:cxn>
                <a:cxn ang="0">
                  <a:pos x="166" y="0"/>
                </a:cxn>
                <a:cxn ang="0">
                  <a:pos x="136" y="12"/>
                </a:cxn>
                <a:cxn ang="0">
                  <a:pos x="136" y="12"/>
                </a:cxn>
                <a:cxn ang="0">
                  <a:pos x="136" y="12"/>
                </a:cxn>
              </a:cxnLst>
              <a:rect l="0" t="0" r="r" b="b"/>
              <a:pathLst>
                <a:path w="166" h="300">
                  <a:moveTo>
                    <a:pt x="136" y="12"/>
                  </a:moveTo>
                  <a:lnTo>
                    <a:pt x="100" y="0"/>
                  </a:lnTo>
                  <a:lnTo>
                    <a:pt x="78" y="64"/>
                  </a:lnTo>
                  <a:lnTo>
                    <a:pt x="70" y="126"/>
                  </a:lnTo>
                  <a:lnTo>
                    <a:pt x="46" y="184"/>
                  </a:lnTo>
                  <a:lnTo>
                    <a:pt x="58" y="232"/>
                  </a:lnTo>
                  <a:lnTo>
                    <a:pt x="38" y="268"/>
                  </a:lnTo>
                  <a:lnTo>
                    <a:pt x="0" y="300"/>
                  </a:lnTo>
                  <a:lnTo>
                    <a:pt x="160" y="300"/>
                  </a:lnTo>
                  <a:lnTo>
                    <a:pt x="136" y="272"/>
                  </a:lnTo>
                  <a:lnTo>
                    <a:pt x="98" y="234"/>
                  </a:lnTo>
                  <a:lnTo>
                    <a:pt x="130" y="188"/>
                  </a:lnTo>
                  <a:lnTo>
                    <a:pt x="138" y="134"/>
                  </a:lnTo>
                  <a:lnTo>
                    <a:pt x="144" y="94"/>
                  </a:lnTo>
                  <a:lnTo>
                    <a:pt x="164" y="60"/>
                  </a:lnTo>
                  <a:lnTo>
                    <a:pt x="166" y="0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6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ltGray">
            <a:xfrm>
              <a:off x="3910" y="4038"/>
              <a:ext cx="237" cy="282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183" y="0"/>
                </a:cxn>
                <a:cxn ang="0">
                  <a:pos x="158" y="50"/>
                </a:cxn>
                <a:cxn ang="0">
                  <a:pos x="148" y="92"/>
                </a:cxn>
                <a:cxn ang="0">
                  <a:pos x="120" y="144"/>
                </a:cxn>
                <a:cxn ang="0">
                  <a:pos x="82" y="182"/>
                </a:cxn>
                <a:cxn ang="0">
                  <a:pos x="60" y="232"/>
                </a:cxn>
                <a:cxn ang="0">
                  <a:pos x="0" y="282"/>
                </a:cxn>
                <a:cxn ang="0">
                  <a:pos x="128" y="282"/>
                </a:cxn>
                <a:cxn ang="0">
                  <a:pos x="154" y="254"/>
                </a:cxn>
                <a:cxn ang="0">
                  <a:pos x="158" y="196"/>
                </a:cxn>
                <a:cxn ang="0">
                  <a:pos x="188" y="148"/>
                </a:cxn>
                <a:cxn ang="0">
                  <a:pos x="196" y="70"/>
                </a:cxn>
                <a:cxn ang="0">
                  <a:pos x="237" y="0"/>
                </a:cxn>
                <a:cxn ang="0">
                  <a:pos x="201" y="0"/>
                </a:cxn>
                <a:cxn ang="0">
                  <a:pos x="201" y="0"/>
                </a:cxn>
                <a:cxn ang="0">
                  <a:pos x="201" y="0"/>
                </a:cxn>
              </a:cxnLst>
              <a:rect l="0" t="0" r="r" b="b"/>
              <a:pathLst>
                <a:path w="237" h="282">
                  <a:moveTo>
                    <a:pt x="201" y="0"/>
                  </a:moveTo>
                  <a:lnTo>
                    <a:pt x="183" y="0"/>
                  </a:lnTo>
                  <a:lnTo>
                    <a:pt x="158" y="50"/>
                  </a:lnTo>
                  <a:lnTo>
                    <a:pt x="148" y="92"/>
                  </a:lnTo>
                  <a:lnTo>
                    <a:pt x="120" y="144"/>
                  </a:lnTo>
                  <a:lnTo>
                    <a:pt x="82" y="182"/>
                  </a:lnTo>
                  <a:lnTo>
                    <a:pt x="60" y="232"/>
                  </a:lnTo>
                  <a:lnTo>
                    <a:pt x="0" y="282"/>
                  </a:lnTo>
                  <a:lnTo>
                    <a:pt x="128" y="282"/>
                  </a:lnTo>
                  <a:lnTo>
                    <a:pt x="154" y="254"/>
                  </a:lnTo>
                  <a:lnTo>
                    <a:pt x="158" y="196"/>
                  </a:lnTo>
                  <a:lnTo>
                    <a:pt x="188" y="148"/>
                  </a:lnTo>
                  <a:lnTo>
                    <a:pt x="196" y="70"/>
                  </a:lnTo>
                  <a:lnTo>
                    <a:pt x="237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ltGray">
            <a:xfrm>
              <a:off x="3674" y="4086"/>
              <a:ext cx="196" cy="234"/>
            </a:xfrm>
            <a:custGeom>
              <a:avLst/>
              <a:gdLst/>
              <a:ahLst/>
              <a:cxnLst>
                <a:cxn ang="0">
                  <a:pos x="167" y="54"/>
                </a:cxn>
                <a:cxn ang="0">
                  <a:pos x="113" y="24"/>
                </a:cxn>
                <a:cxn ang="0">
                  <a:pos x="83" y="0"/>
                </a:cxn>
                <a:cxn ang="0">
                  <a:pos x="80" y="62"/>
                </a:cxn>
                <a:cxn ang="0">
                  <a:pos x="58" y="100"/>
                </a:cxn>
                <a:cxn ang="0">
                  <a:pos x="54" y="160"/>
                </a:cxn>
                <a:cxn ang="0">
                  <a:pos x="36" y="202"/>
                </a:cxn>
                <a:cxn ang="0">
                  <a:pos x="0" y="234"/>
                </a:cxn>
                <a:cxn ang="0">
                  <a:pos x="146" y="234"/>
                </a:cxn>
                <a:cxn ang="0">
                  <a:pos x="170" y="198"/>
                </a:cxn>
                <a:cxn ang="0">
                  <a:pos x="158" y="138"/>
                </a:cxn>
                <a:cxn ang="0">
                  <a:pos x="196" y="100"/>
                </a:cxn>
                <a:cxn ang="0">
                  <a:pos x="191" y="54"/>
                </a:cxn>
                <a:cxn ang="0">
                  <a:pos x="167" y="54"/>
                </a:cxn>
                <a:cxn ang="0">
                  <a:pos x="167" y="54"/>
                </a:cxn>
                <a:cxn ang="0">
                  <a:pos x="167" y="54"/>
                </a:cxn>
              </a:cxnLst>
              <a:rect l="0" t="0" r="r" b="b"/>
              <a:pathLst>
                <a:path w="196" h="234">
                  <a:moveTo>
                    <a:pt x="167" y="54"/>
                  </a:moveTo>
                  <a:lnTo>
                    <a:pt x="113" y="24"/>
                  </a:lnTo>
                  <a:lnTo>
                    <a:pt x="83" y="0"/>
                  </a:lnTo>
                  <a:lnTo>
                    <a:pt x="80" y="62"/>
                  </a:lnTo>
                  <a:lnTo>
                    <a:pt x="58" y="100"/>
                  </a:lnTo>
                  <a:lnTo>
                    <a:pt x="54" y="160"/>
                  </a:lnTo>
                  <a:lnTo>
                    <a:pt x="36" y="202"/>
                  </a:lnTo>
                  <a:lnTo>
                    <a:pt x="0" y="234"/>
                  </a:lnTo>
                  <a:lnTo>
                    <a:pt x="146" y="234"/>
                  </a:lnTo>
                  <a:lnTo>
                    <a:pt x="170" y="198"/>
                  </a:lnTo>
                  <a:lnTo>
                    <a:pt x="158" y="138"/>
                  </a:lnTo>
                  <a:lnTo>
                    <a:pt x="196" y="100"/>
                  </a:lnTo>
                  <a:lnTo>
                    <a:pt x="191" y="54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7" y="5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ltGray">
            <a:xfrm>
              <a:off x="3476" y="4068"/>
              <a:ext cx="190" cy="252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66" y="0"/>
                </a:cxn>
                <a:cxn ang="0">
                  <a:pos x="158" y="38"/>
                </a:cxn>
                <a:cxn ang="0">
                  <a:pos x="138" y="120"/>
                </a:cxn>
                <a:cxn ang="0">
                  <a:pos x="94" y="180"/>
                </a:cxn>
                <a:cxn ang="0">
                  <a:pos x="62" y="234"/>
                </a:cxn>
                <a:cxn ang="0">
                  <a:pos x="0" y="252"/>
                </a:cxn>
                <a:cxn ang="0">
                  <a:pos x="128" y="252"/>
                </a:cxn>
                <a:cxn ang="0">
                  <a:pos x="142" y="188"/>
                </a:cxn>
                <a:cxn ang="0">
                  <a:pos x="186" y="90"/>
                </a:cxn>
                <a:cxn ang="0">
                  <a:pos x="190" y="38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</a:cxnLst>
              <a:rect l="0" t="0" r="r" b="b"/>
              <a:pathLst>
                <a:path w="190" h="252">
                  <a:moveTo>
                    <a:pt x="190" y="0"/>
                  </a:moveTo>
                  <a:lnTo>
                    <a:pt x="166" y="0"/>
                  </a:lnTo>
                  <a:lnTo>
                    <a:pt x="158" y="38"/>
                  </a:lnTo>
                  <a:lnTo>
                    <a:pt x="138" y="120"/>
                  </a:lnTo>
                  <a:lnTo>
                    <a:pt x="94" y="180"/>
                  </a:lnTo>
                  <a:lnTo>
                    <a:pt x="62" y="234"/>
                  </a:lnTo>
                  <a:lnTo>
                    <a:pt x="0" y="252"/>
                  </a:lnTo>
                  <a:lnTo>
                    <a:pt x="128" y="252"/>
                  </a:lnTo>
                  <a:lnTo>
                    <a:pt x="142" y="188"/>
                  </a:lnTo>
                  <a:lnTo>
                    <a:pt x="186" y="90"/>
                  </a:lnTo>
                  <a:lnTo>
                    <a:pt x="190" y="38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ltGray">
            <a:xfrm>
              <a:off x="3170" y="4188"/>
              <a:ext cx="230" cy="132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91" y="0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1" y="0"/>
                </a:cxn>
                <a:cxn ang="0">
                  <a:pos x="155" y="0"/>
                </a:cxn>
                <a:cxn ang="0">
                  <a:pos x="138" y="6"/>
                </a:cxn>
                <a:cxn ang="0">
                  <a:pos x="132" y="6"/>
                </a:cxn>
                <a:cxn ang="0">
                  <a:pos x="35" y="18"/>
                </a:cxn>
                <a:cxn ang="0">
                  <a:pos x="11" y="30"/>
                </a:cxn>
                <a:cxn ang="0">
                  <a:pos x="23" y="54"/>
                </a:cxn>
                <a:cxn ang="0">
                  <a:pos x="0" y="100"/>
                </a:cxn>
                <a:cxn ang="0">
                  <a:pos x="0" y="132"/>
                </a:cxn>
                <a:cxn ang="0">
                  <a:pos x="162" y="132"/>
                </a:cxn>
                <a:cxn ang="0">
                  <a:pos x="204" y="88"/>
                </a:cxn>
                <a:cxn ang="0">
                  <a:pos x="230" y="46"/>
                </a:cxn>
                <a:cxn ang="0">
                  <a:pos x="214" y="24"/>
                </a:cxn>
                <a:cxn ang="0">
                  <a:pos x="215" y="0"/>
                </a:cxn>
                <a:cxn ang="0">
                  <a:pos x="209" y="0"/>
                </a:cxn>
                <a:cxn ang="0">
                  <a:pos x="203" y="0"/>
                </a:cxn>
                <a:cxn ang="0">
                  <a:pos x="203" y="0"/>
                </a:cxn>
                <a:cxn ang="0">
                  <a:pos x="197" y="0"/>
                </a:cxn>
                <a:cxn ang="0">
                  <a:pos x="197" y="0"/>
                </a:cxn>
                <a:cxn ang="0">
                  <a:pos x="197" y="0"/>
                </a:cxn>
              </a:cxnLst>
              <a:rect l="0" t="0" r="r" b="b"/>
              <a:pathLst>
                <a:path w="230" h="132">
                  <a:moveTo>
                    <a:pt x="197" y="0"/>
                  </a:moveTo>
                  <a:lnTo>
                    <a:pt x="191" y="0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1" y="0"/>
                  </a:lnTo>
                  <a:lnTo>
                    <a:pt x="155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35" y="18"/>
                  </a:lnTo>
                  <a:lnTo>
                    <a:pt x="11" y="30"/>
                  </a:lnTo>
                  <a:lnTo>
                    <a:pt x="23" y="54"/>
                  </a:lnTo>
                  <a:lnTo>
                    <a:pt x="0" y="100"/>
                  </a:lnTo>
                  <a:lnTo>
                    <a:pt x="0" y="132"/>
                  </a:lnTo>
                  <a:lnTo>
                    <a:pt x="162" y="132"/>
                  </a:lnTo>
                  <a:lnTo>
                    <a:pt x="204" y="88"/>
                  </a:lnTo>
                  <a:lnTo>
                    <a:pt x="230" y="46"/>
                  </a:lnTo>
                  <a:lnTo>
                    <a:pt x="214" y="24"/>
                  </a:lnTo>
                  <a:lnTo>
                    <a:pt x="215" y="0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ltGray">
            <a:xfrm>
              <a:off x="3044" y="4218"/>
              <a:ext cx="89" cy="102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66" y="48"/>
                </a:cxn>
                <a:cxn ang="0">
                  <a:pos x="30" y="72"/>
                </a:cxn>
                <a:cxn ang="0">
                  <a:pos x="0" y="102"/>
                </a:cxn>
                <a:cxn ang="0">
                  <a:pos x="66" y="102"/>
                </a:cxn>
                <a:cxn ang="0">
                  <a:pos x="88" y="56"/>
                </a:cxn>
                <a:cxn ang="0">
                  <a:pos x="89" y="6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</a:cxnLst>
              <a:rect l="0" t="0" r="r" b="b"/>
              <a:pathLst>
                <a:path w="89" h="102">
                  <a:moveTo>
                    <a:pt x="71" y="0"/>
                  </a:moveTo>
                  <a:lnTo>
                    <a:pt x="66" y="48"/>
                  </a:lnTo>
                  <a:lnTo>
                    <a:pt x="30" y="72"/>
                  </a:lnTo>
                  <a:lnTo>
                    <a:pt x="0" y="102"/>
                  </a:lnTo>
                  <a:lnTo>
                    <a:pt x="66" y="102"/>
                  </a:lnTo>
                  <a:lnTo>
                    <a:pt x="88" y="56"/>
                  </a:lnTo>
                  <a:lnTo>
                    <a:pt x="89" y="6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ltGray">
            <a:xfrm>
              <a:off x="5482" y="3367"/>
              <a:ext cx="278" cy="953"/>
            </a:xfrm>
            <a:custGeom>
              <a:avLst/>
              <a:gdLst/>
              <a:ahLst/>
              <a:cxnLst>
                <a:cxn ang="0">
                  <a:pos x="278" y="24"/>
                </a:cxn>
                <a:cxn ang="0">
                  <a:pos x="272" y="24"/>
                </a:cxn>
                <a:cxn ang="0">
                  <a:pos x="272" y="18"/>
                </a:cxn>
                <a:cxn ang="0">
                  <a:pos x="266" y="18"/>
                </a:cxn>
                <a:cxn ang="0">
                  <a:pos x="254" y="12"/>
                </a:cxn>
                <a:cxn ang="0">
                  <a:pos x="236" y="6"/>
                </a:cxn>
                <a:cxn ang="0">
                  <a:pos x="212" y="0"/>
                </a:cxn>
                <a:cxn ang="0">
                  <a:pos x="206" y="6"/>
                </a:cxn>
                <a:cxn ang="0">
                  <a:pos x="198" y="129"/>
                </a:cxn>
                <a:cxn ang="0">
                  <a:pos x="184" y="209"/>
                </a:cxn>
                <a:cxn ang="0">
                  <a:pos x="182" y="249"/>
                </a:cxn>
                <a:cxn ang="0">
                  <a:pos x="200" y="339"/>
                </a:cxn>
                <a:cxn ang="0">
                  <a:pos x="186" y="481"/>
                </a:cxn>
                <a:cxn ang="0">
                  <a:pos x="176" y="521"/>
                </a:cxn>
                <a:cxn ang="0">
                  <a:pos x="156" y="601"/>
                </a:cxn>
                <a:cxn ang="0">
                  <a:pos x="172" y="681"/>
                </a:cxn>
                <a:cxn ang="0">
                  <a:pos x="138" y="765"/>
                </a:cxn>
                <a:cxn ang="0">
                  <a:pos x="96" y="847"/>
                </a:cxn>
                <a:cxn ang="0">
                  <a:pos x="50" y="899"/>
                </a:cxn>
                <a:cxn ang="0">
                  <a:pos x="0" y="953"/>
                </a:cxn>
                <a:cxn ang="0">
                  <a:pos x="278" y="953"/>
                </a:cxn>
                <a:cxn ang="0">
                  <a:pos x="278" y="24"/>
                </a:cxn>
                <a:cxn ang="0">
                  <a:pos x="278" y="24"/>
                </a:cxn>
                <a:cxn ang="0">
                  <a:pos x="278" y="24"/>
                </a:cxn>
              </a:cxnLst>
              <a:rect l="0" t="0" r="r" b="b"/>
              <a:pathLst>
                <a:path w="278" h="953">
                  <a:moveTo>
                    <a:pt x="278" y="24"/>
                  </a:moveTo>
                  <a:lnTo>
                    <a:pt x="272" y="24"/>
                  </a:lnTo>
                  <a:lnTo>
                    <a:pt x="272" y="18"/>
                  </a:lnTo>
                  <a:lnTo>
                    <a:pt x="266" y="18"/>
                  </a:lnTo>
                  <a:lnTo>
                    <a:pt x="254" y="12"/>
                  </a:lnTo>
                  <a:lnTo>
                    <a:pt x="236" y="6"/>
                  </a:lnTo>
                  <a:lnTo>
                    <a:pt x="212" y="0"/>
                  </a:lnTo>
                  <a:lnTo>
                    <a:pt x="206" y="6"/>
                  </a:lnTo>
                  <a:lnTo>
                    <a:pt x="198" y="129"/>
                  </a:lnTo>
                  <a:lnTo>
                    <a:pt x="184" y="209"/>
                  </a:lnTo>
                  <a:lnTo>
                    <a:pt x="182" y="249"/>
                  </a:lnTo>
                  <a:lnTo>
                    <a:pt x="200" y="339"/>
                  </a:lnTo>
                  <a:lnTo>
                    <a:pt x="186" y="481"/>
                  </a:lnTo>
                  <a:lnTo>
                    <a:pt x="176" y="521"/>
                  </a:lnTo>
                  <a:lnTo>
                    <a:pt x="156" y="601"/>
                  </a:lnTo>
                  <a:lnTo>
                    <a:pt x="172" y="681"/>
                  </a:lnTo>
                  <a:lnTo>
                    <a:pt x="138" y="765"/>
                  </a:lnTo>
                  <a:lnTo>
                    <a:pt x="96" y="847"/>
                  </a:lnTo>
                  <a:lnTo>
                    <a:pt x="50" y="899"/>
                  </a:lnTo>
                  <a:lnTo>
                    <a:pt x="0" y="953"/>
                  </a:lnTo>
                  <a:lnTo>
                    <a:pt x="278" y="953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8" y="2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e-IL"/>
            </a:p>
          </p:txBody>
        </p:sp>
      </p:grpSp>
      <p:sp>
        <p:nvSpPr>
          <p:cNvPr id="18" name="Rectangle 21"/>
          <p:cNvSpPr>
            <a:spLocks noGrp="1" noChangeArrowheads="1"/>
          </p:cNvSpPr>
          <p:nvPr>
            <p:ph type="ftr" sz="quarter" idx="10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אלגוריתמים 2 - תרגול</a:t>
            </a:r>
            <a:endParaRPr lang="en-US"/>
          </a:p>
        </p:txBody>
      </p:sp>
      <p:sp>
        <p:nvSpPr>
          <p:cNvPr id="19" name="Rectangle 22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-1588" y="6570663"/>
            <a:ext cx="504826" cy="287337"/>
          </a:xfrm>
          <a:prstGeom prst="rect">
            <a:avLst/>
          </a:prstGeom>
        </p:spPr>
        <p:txBody>
          <a:bodyPr anchor="b"/>
          <a:lstStyle>
            <a:lvl1pPr algn="r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8E4B175E-F12A-435A-8B4F-C784F757170C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4526627" y="761799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4526627" y="1551358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4526627" y="1551358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flipH="1">
            <a:off x="4526627" y="761799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 flipH="1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flipH="1">
            <a:off x="4526627" y="761799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>
            <a:off x="4526627" y="1551358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5883599"/>
            <a:ext cx="9144000" cy="9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526627" y="5094446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x="4526627" y="5884005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676" y="101675"/>
            <a:ext cx="9134130" cy="6739722"/>
          </a:xfrm>
          <a:custGeom>
            <a:avLst/>
            <a:gdLst/>
            <a:ahLst/>
            <a:cxnLst/>
            <a:rect l="0" t="0" r="0" b="0"/>
            <a:pathLst>
              <a:path w="9157023" h="6739723" extrusionOk="0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533400" y="1611312"/>
            <a:ext cx="7772400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❖"/>
              <a:defRPr/>
            </a:lvl1pPr>
            <a:lvl2pPr marL="742950" indent="-1333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2pPr>
            <a:lvl3pPr marL="1143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omic Sans MS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533400" y="1611312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495800" y="1611312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533400" y="1611312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❖"/>
              <a:defRPr/>
            </a:lvl1pPr>
            <a:lvl2pPr marL="742950" indent="-1333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2pPr>
            <a:lvl3pPr marL="1143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omic Sans MS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495800" y="1611312"/>
            <a:ext cx="3809999" cy="224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❖"/>
              <a:defRPr/>
            </a:lvl1pPr>
            <a:lvl2pPr marL="742950" indent="-1333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2pPr>
            <a:lvl3pPr marL="1143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omic Sans MS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495800" y="4011612"/>
            <a:ext cx="3809999" cy="224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❖"/>
              <a:defRPr/>
            </a:lvl1pPr>
            <a:lvl2pPr marL="742950" indent="-1333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2pPr>
            <a:lvl3pPr marL="1143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omic Sans MS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70" r:id="rId10"/>
    <p:sldLayoutId id="2147483671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dvir@colman.ac.i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Pv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bmuseum.mi.fh-offenburg.de/index.php?view=exh&amp;src=4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ps.pearsoned.com/ecs_kurose_compnetw_6/216/55463/14198700.cw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1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16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9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6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motri.com/video/view/?id=v1166203813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_LPdttKXPc" TargetMode="External"/><Relationship Id="rId2" Type="http://schemas.openxmlformats.org/officeDocument/2006/relationships/hyperlink" Target="http://www.youtube.com/watch?v=OGTXOo9FQqk&amp;feature=rela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p5i5ZE3Oquo&amp;feature=related" TargetMode="External"/><Relationship Id="rId5" Type="http://schemas.openxmlformats.org/officeDocument/2006/relationships/hyperlink" Target="http://www.youtube.com/watch?v=Kb4hVvlCx40&amp;feature=related" TargetMode="External"/><Relationship Id="rId4" Type="http://schemas.openxmlformats.org/officeDocument/2006/relationships/hyperlink" Target="http://www.youtube.com/watch?v=s912wfVT3FU&amp;feature=related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1">
              <a:spcBef>
                <a:spcPts val="0"/>
              </a:spcBef>
              <a:buNone/>
            </a:pPr>
            <a:r>
              <a:rPr lang="he-IL" dirty="0" smtClean="0"/>
              <a:t>תקשורת ומחשוב</a:t>
            </a:r>
            <a:endParaRPr lang="en" dirty="0"/>
          </a:p>
          <a:p>
            <a:pPr rtl="1">
              <a:spcBef>
                <a:spcPts val="0"/>
              </a:spcBef>
              <a:buNone/>
            </a:pPr>
            <a:r>
              <a:rPr lang="he-IL" dirty="0" smtClean="0"/>
              <a:t>פרק </a:t>
            </a:r>
            <a:r>
              <a:rPr lang="en" dirty="0" smtClean="0"/>
              <a:t> </a:t>
            </a:r>
            <a:r>
              <a:rPr lang="en" dirty="0"/>
              <a:t>1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85800" y="4124473"/>
            <a:ext cx="7772400" cy="238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1">
              <a:spcBef>
                <a:spcPts val="0"/>
              </a:spcBef>
              <a:buNone/>
            </a:pPr>
            <a:r>
              <a:rPr lang="en" b="1" dirty="0" smtClean="0"/>
              <a:t>עמית </a:t>
            </a:r>
            <a:r>
              <a:rPr lang="en" b="1" dirty="0"/>
              <a:t>דביר</a:t>
            </a:r>
          </a:p>
          <a:p>
            <a:pPr rtl="1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amitdv@ariel.ac.il</a:t>
            </a:r>
            <a:endParaRPr lang="he-IL" u="sng" dirty="0" smtClean="0">
              <a:solidFill>
                <a:schemeClr val="hlink"/>
              </a:solidFill>
              <a:hlinkClick r:id="rId3"/>
            </a:endParaRPr>
          </a:p>
          <a:p>
            <a:pPr rtl="1">
              <a:spcBef>
                <a:spcPts val="0"/>
              </a:spcBef>
              <a:buNone/>
            </a:pPr>
            <a:endParaRPr lang="he-IL" u="sng" dirty="0">
              <a:solidFill>
                <a:schemeClr val="hlink"/>
              </a:solidFill>
              <a:hlinkClick r:id="rId3"/>
            </a:endParaRPr>
          </a:p>
          <a:p>
            <a:pPr rtl="1">
              <a:spcBef>
                <a:spcPts val="0"/>
              </a:spcBef>
              <a:buNone/>
            </a:pPr>
            <a:r>
              <a:rPr lang="he-IL" u="sng" dirty="0" smtClean="0">
                <a:solidFill>
                  <a:schemeClr val="hlink"/>
                </a:solidFill>
                <a:hlinkClick r:id="rId3"/>
              </a:rPr>
              <a:t>מעבדת סייבר, 56.0.49</a:t>
            </a:r>
            <a:endParaRPr lang="en" u="sng" dirty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Internet Addressing</a:t>
            </a:r>
            <a:endParaRPr lang="en" dirty="0"/>
          </a:p>
        </p:txBody>
      </p:sp>
      <p:sp>
        <p:nvSpPr>
          <p:cNvPr id="3674" name="Shape 3674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בואו קצת נתחמם – אם יש לכם מחשב תפתחו אותו</a:t>
            </a:r>
          </a:p>
          <a:p>
            <a:pPr>
              <a:spcBef>
                <a:spcPts val="0"/>
              </a:spcBef>
              <a:buNone/>
            </a:pPr>
            <a:r>
              <a:rPr lang="he-IL" dirty="0" smtClean="0"/>
              <a:t>ותגידו לי איך קוראים לכם???</a:t>
            </a:r>
          </a:p>
        </p:txBody>
      </p:sp>
    </p:spTree>
    <p:extLst>
      <p:ext uri="{BB962C8B-B14F-4D97-AF65-F5344CB8AC3E}">
        <p14:creationId xmlns:p14="http://schemas.microsoft.com/office/powerpoint/2010/main" val="18277786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reeform 140"/>
          <p:cNvSpPr>
            <a:spLocks/>
          </p:cNvSpPr>
          <p:nvPr/>
        </p:nvSpPr>
        <p:spPr bwMode="auto">
          <a:xfrm rot="-5400000">
            <a:off x="6203156" y="3196432"/>
            <a:ext cx="846137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71" name="Freeform 140"/>
          <p:cNvSpPr>
            <a:spLocks/>
          </p:cNvSpPr>
          <p:nvPr/>
        </p:nvSpPr>
        <p:spPr bwMode="auto">
          <a:xfrm rot="10800000">
            <a:off x="7200900" y="1870075"/>
            <a:ext cx="846138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72" name="Freeform 140"/>
          <p:cNvSpPr>
            <a:spLocks/>
          </p:cNvSpPr>
          <p:nvPr/>
        </p:nvSpPr>
        <p:spPr bwMode="auto">
          <a:xfrm>
            <a:off x="5165725" y="1452563"/>
            <a:ext cx="1038225" cy="192722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4000" smtClean="0"/>
              <a:t>IP addressing: introduction</a:t>
            </a:r>
            <a:endParaRPr lang="en-US" altLang="he-IL" smtClean="0"/>
          </a:p>
        </p:txBody>
      </p:sp>
      <p:sp>
        <p:nvSpPr>
          <p:cNvPr id="1863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539" y="1685925"/>
            <a:ext cx="3450811" cy="4967700"/>
          </a:xfrm>
        </p:spPr>
        <p:txBody>
          <a:bodyPr/>
          <a:lstStyle/>
          <a:p>
            <a:r>
              <a:rPr lang="en-US" altLang="he-IL" i="1" smtClean="0">
                <a:solidFill>
                  <a:srgbClr val="CC0000"/>
                </a:solidFill>
              </a:rPr>
              <a:t>IP address:</a:t>
            </a:r>
            <a:r>
              <a:rPr lang="en-US" altLang="he-IL" sz="2400" smtClean="0"/>
              <a:t> 32-bit identifier for host, router </a:t>
            </a:r>
            <a:r>
              <a:rPr lang="en-US" altLang="he-IL" sz="2400" i="1" smtClean="0"/>
              <a:t>interface</a:t>
            </a:r>
            <a:r>
              <a:rPr lang="en-US" altLang="he-IL" sz="2400" smtClean="0"/>
              <a:t> </a:t>
            </a:r>
          </a:p>
          <a:p>
            <a:r>
              <a:rPr lang="en-US" altLang="he-IL" i="1" smtClean="0">
                <a:solidFill>
                  <a:srgbClr val="CC0000"/>
                </a:solidFill>
              </a:rPr>
              <a:t>interface:</a:t>
            </a:r>
            <a:r>
              <a:rPr lang="en-US" altLang="he-IL" sz="2400" smtClean="0"/>
              <a:t> connection between host/router and physical link</a:t>
            </a:r>
          </a:p>
          <a:p>
            <a:pPr lvl="1"/>
            <a:r>
              <a:rPr lang="en-US" altLang="he-IL" sz="2000" smtClean="0">
                <a:ea typeface="Arial" panose="020B0604020202020204" pitchFamily="34" charset="0"/>
              </a:rPr>
              <a:t>router</a:t>
            </a:r>
            <a:r>
              <a:rPr lang="ja-JP" altLang="en-US" sz="2000" smtClean="0">
                <a:ea typeface="Arial" panose="020B0604020202020204" pitchFamily="34" charset="0"/>
              </a:rPr>
              <a:t>’</a:t>
            </a:r>
            <a:r>
              <a:rPr lang="en-US" altLang="ja-JP" sz="2000" smtClean="0">
                <a:ea typeface="Arial" panose="020B0604020202020204" pitchFamily="34" charset="0"/>
              </a:rPr>
              <a:t>s typically have multiple interfaces</a:t>
            </a:r>
          </a:p>
          <a:p>
            <a:pPr lvl="1"/>
            <a:r>
              <a:rPr lang="en-US" altLang="he-IL" sz="2000" smtClean="0">
                <a:ea typeface="Arial" panose="020B0604020202020204" pitchFamily="34" charset="0"/>
              </a:rPr>
              <a:t>host typically has one or two interfaces (e.g., wired Ethernet, wireless 802.11)</a:t>
            </a:r>
          </a:p>
          <a:p>
            <a:r>
              <a:rPr lang="en-US" altLang="he-IL" sz="2400" i="1" smtClean="0">
                <a:solidFill>
                  <a:srgbClr val="CC0000"/>
                </a:solidFill>
              </a:rPr>
              <a:t>IP addresses associated with each interface</a:t>
            </a:r>
          </a:p>
        </p:txBody>
      </p:sp>
      <p:sp>
        <p:nvSpPr>
          <p:cNvPr id="38914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6248400" y="6467475"/>
            <a:ext cx="2895600" cy="2873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Tahoma" charset="0"/>
              </a:rPr>
              <a:t>Network Layer</a:t>
            </a:r>
          </a:p>
        </p:txBody>
      </p:sp>
      <p:sp>
        <p:nvSpPr>
          <p:cNvPr id="38915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smtClean="0">
                <a:latin typeface="Tahoma" panose="020B0604030504040204" pitchFamily="34" charset="0"/>
              </a:rPr>
              <a:t>4-</a:t>
            </a:r>
            <a:fld id="{088A418D-D802-4F2D-8B06-927AA1D8EA44}" type="slidenum">
              <a:rPr lang="en-US" sz="1200" smtClean="0">
                <a:latin typeface="Tahoma" panose="020B0604030504040204" pitchFamily="34" charset="0"/>
              </a:rPr>
              <a:pPr>
                <a:defRPr/>
              </a:pPr>
              <a:t>10</a:t>
            </a:fld>
            <a:endParaRPr lang="en-US" sz="1200" smtClean="0">
              <a:latin typeface="Tahoma" panose="020B0604030504040204" pitchFamily="34" charset="0"/>
            </a:endParaRPr>
          </a:p>
        </p:txBody>
      </p:sp>
      <p:sp>
        <p:nvSpPr>
          <p:cNvPr id="38923" name="Text Box 26"/>
          <p:cNvSpPr txBox="1">
            <a:spLocks noChangeArrowheads="1"/>
          </p:cNvSpPr>
          <p:nvPr/>
        </p:nvSpPr>
        <p:spPr bwMode="auto">
          <a:xfrm>
            <a:off x="4548188" y="1282700"/>
            <a:ext cx="8255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grpSp>
        <p:nvGrpSpPr>
          <p:cNvPr id="186378" name="Group 27"/>
          <p:cNvGrpSpPr>
            <a:grpSpLocks/>
          </p:cNvGrpSpPr>
          <p:nvPr/>
        </p:nvGrpSpPr>
        <p:grpSpPr bwMode="auto">
          <a:xfrm>
            <a:off x="3814763" y="2243138"/>
            <a:ext cx="920750" cy="276225"/>
            <a:chOff x="3251" y="608"/>
            <a:chExt cx="580" cy="174"/>
          </a:xfrm>
        </p:grpSpPr>
        <p:sp>
          <p:nvSpPr>
            <p:cNvPr id="38991" name="Rectangle 28"/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92" name="Text Box 29"/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 smtClean="0">
                  <a:cs typeface="+mn-cs"/>
                </a:rPr>
                <a:t>223.1.1.2</a:t>
              </a:r>
              <a:endParaRPr lang="en-US" sz="1200" dirty="0" smtClean="0">
                <a:latin typeface="Comic Sans MS" charset="0"/>
                <a:cs typeface="+mn-cs"/>
              </a:endParaRPr>
            </a:p>
          </p:txBody>
        </p:sp>
      </p:grpSp>
      <p:sp>
        <p:nvSpPr>
          <p:cNvPr id="38925" name="Text Box 30"/>
          <p:cNvSpPr txBox="1">
            <a:spLocks noChangeArrowheads="1"/>
          </p:cNvSpPr>
          <p:nvPr/>
        </p:nvSpPr>
        <p:spPr bwMode="auto">
          <a:xfrm>
            <a:off x="4652963" y="3238500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223.1.1.3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26" name="Text Box 31"/>
          <p:cNvSpPr txBox="1">
            <a:spLocks noChangeArrowheads="1"/>
          </p:cNvSpPr>
          <p:nvPr/>
        </p:nvSpPr>
        <p:spPr bwMode="auto">
          <a:xfrm>
            <a:off x="5753100" y="2368550"/>
            <a:ext cx="8270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223.1.1.4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27" name="Line 32"/>
          <p:cNvSpPr>
            <a:spLocks noChangeShapeType="1"/>
          </p:cNvSpPr>
          <p:nvPr/>
        </p:nvSpPr>
        <p:spPr bwMode="auto">
          <a:xfrm>
            <a:off x="6854825" y="2668588"/>
            <a:ext cx="5810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8" name="Text Box 33"/>
          <p:cNvSpPr txBox="1">
            <a:spLocks noChangeArrowheads="1"/>
          </p:cNvSpPr>
          <p:nvPr/>
        </p:nvSpPr>
        <p:spPr bwMode="auto">
          <a:xfrm>
            <a:off x="6729413" y="2378075"/>
            <a:ext cx="827087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223.1.2.9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30" name="Line 36"/>
          <p:cNvSpPr>
            <a:spLocks noChangeShapeType="1"/>
          </p:cNvSpPr>
          <p:nvPr/>
        </p:nvSpPr>
        <p:spPr bwMode="auto">
          <a:xfrm>
            <a:off x="7878763" y="19780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1" name="Line 38"/>
          <p:cNvSpPr>
            <a:spLocks noChangeShapeType="1"/>
          </p:cNvSpPr>
          <p:nvPr/>
        </p:nvSpPr>
        <p:spPr bwMode="auto">
          <a:xfrm>
            <a:off x="7878763" y="32496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90" name="Text Box 41"/>
          <p:cNvSpPr txBox="1">
            <a:spLocks noChangeArrowheads="1"/>
          </p:cNvSpPr>
          <p:nvPr/>
        </p:nvSpPr>
        <p:spPr bwMode="auto">
          <a:xfrm>
            <a:off x="7458075" y="3349625"/>
            <a:ext cx="8270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223.1.2.2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88" name="Text Box 44"/>
          <p:cNvSpPr txBox="1">
            <a:spLocks noChangeArrowheads="1"/>
          </p:cNvSpPr>
          <p:nvPr/>
        </p:nvSpPr>
        <p:spPr bwMode="auto">
          <a:xfrm>
            <a:off x="7250113" y="1743075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34" name="Line 45"/>
          <p:cNvSpPr>
            <a:spLocks noChangeShapeType="1"/>
          </p:cNvSpPr>
          <p:nvPr/>
        </p:nvSpPr>
        <p:spPr bwMode="auto">
          <a:xfrm>
            <a:off x="6616700" y="3006725"/>
            <a:ext cx="0" cy="757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6" name="Line 47"/>
          <p:cNvSpPr>
            <a:spLocks noChangeShapeType="1"/>
          </p:cNvSpPr>
          <p:nvPr/>
        </p:nvSpPr>
        <p:spPr bwMode="auto">
          <a:xfrm flipH="1" flipV="1">
            <a:off x="6003925" y="42799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7" name="Line 48"/>
          <p:cNvSpPr>
            <a:spLocks noChangeShapeType="1"/>
          </p:cNvSpPr>
          <p:nvPr/>
        </p:nvSpPr>
        <p:spPr bwMode="auto">
          <a:xfrm flipH="1" flipV="1">
            <a:off x="7180263" y="42846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86" name="Text Box 53"/>
          <p:cNvSpPr txBox="1">
            <a:spLocks noChangeArrowheads="1"/>
          </p:cNvSpPr>
          <p:nvPr/>
        </p:nvSpPr>
        <p:spPr bwMode="auto">
          <a:xfrm>
            <a:off x="7212013" y="4344988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223.1.3.2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84" name="Text Box 56"/>
          <p:cNvSpPr txBox="1">
            <a:spLocks noChangeArrowheads="1"/>
          </p:cNvSpPr>
          <p:nvPr/>
        </p:nvSpPr>
        <p:spPr bwMode="auto">
          <a:xfrm>
            <a:off x="5969000" y="4349750"/>
            <a:ext cx="82708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223.1.3.1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grpSp>
        <p:nvGrpSpPr>
          <p:cNvPr id="186392" name="Group 57"/>
          <p:cNvGrpSpPr>
            <a:grpSpLocks/>
          </p:cNvGrpSpPr>
          <p:nvPr/>
        </p:nvGrpSpPr>
        <p:grpSpPr bwMode="auto">
          <a:xfrm>
            <a:off x="6113463" y="3101975"/>
            <a:ext cx="935037" cy="276225"/>
            <a:chOff x="4532" y="1229"/>
            <a:chExt cx="589" cy="174"/>
          </a:xfrm>
        </p:grpSpPr>
        <p:sp>
          <p:nvSpPr>
            <p:cNvPr id="38981" name="Rectangle 58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82" name="Text Box 59"/>
            <p:cNvSpPr txBox="1">
              <a:spLocks noChangeArrowheads="1"/>
            </p:cNvSpPr>
            <p:nvPr/>
          </p:nvSpPr>
          <p:spPr bwMode="auto">
            <a:xfrm>
              <a:off x="4532" y="1229"/>
              <a:ext cx="5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cs typeface="+mn-cs"/>
                </a:rPr>
                <a:t>223.1.3.27</a:t>
              </a:r>
              <a:endParaRPr lang="en-US" sz="1200" smtClean="0">
                <a:latin typeface="Comic Sans MS" charset="0"/>
                <a:cs typeface="+mn-cs"/>
              </a:endParaRPr>
            </a:p>
          </p:txBody>
        </p:sp>
      </p:grpSp>
      <p:sp>
        <p:nvSpPr>
          <p:cNvPr id="38941" name="Text Box 60"/>
          <p:cNvSpPr txBox="1">
            <a:spLocks noChangeArrowheads="1"/>
          </p:cNvSpPr>
          <p:nvPr/>
        </p:nvSpPr>
        <p:spPr bwMode="auto">
          <a:xfrm>
            <a:off x="3984625" y="5341938"/>
            <a:ext cx="50434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223.1.1.1 = 11011111 00000001 00000001 00000001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186394" name="Freeform 61"/>
          <p:cNvSpPr>
            <a:spLocks/>
          </p:cNvSpPr>
          <p:nvPr/>
        </p:nvSpPr>
        <p:spPr bwMode="auto">
          <a:xfrm>
            <a:off x="5162550" y="5597525"/>
            <a:ext cx="892175" cy="92075"/>
          </a:xfrm>
          <a:custGeom>
            <a:avLst/>
            <a:gdLst>
              <a:gd name="T0" fmla="*/ 0 w 562"/>
              <a:gd name="T1" fmla="*/ 0 h 58"/>
              <a:gd name="T2" fmla="*/ 0 w 562"/>
              <a:gd name="T3" fmla="*/ 2147483646 h 58"/>
              <a:gd name="T4" fmla="*/ 2147483646 w 562"/>
              <a:gd name="T5" fmla="*/ 2147483646 h 58"/>
              <a:gd name="T6" fmla="*/ 2147483646 w 562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2" h="58">
                <a:moveTo>
                  <a:pt x="0" y="0"/>
                </a:moveTo>
                <a:lnTo>
                  <a:pt x="0" y="58"/>
                </a:lnTo>
                <a:lnTo>
                  <a:pt x="562" y="58"/>
                </a:lnTo>
                <a:lnTo>
                  <a:pt x="562" y="16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95" name="Freeform 62"/>
          <p:cNvSpPr>
            <a:spLocks/>
          </p:cNvSpPr>
          <p:nvPr/>
        </p:nvSpPr>
        <p:spPr bwMode="auto">
          <a:xfrm>
            <a:off x="6124575" y="5616575"/>
            <a:ext cx="892175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96" name="Freeform 63"/>
          <p:cNvSpPr>
            <a:spLocks/>
          </p:cNvSpPr>
          <p:nvPr/>
        </p:nvSpPr>
        <p:spPr bwMode="auto">
          <a:xfrm>
            <a:off x="7089775" y="5619750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6397" name="Freeform 64"/>
          <p:cNvSpPr>
            <a:spLocks/>
          </p:cNvSpPr>
          <p:nvPr/>
        </p:nvSpPr>
        <p:spPr bwMode="auto">
          <a:xfrm>
            <a:off x="8054975" y="5622925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8946" name="Text Box 65"/>
          <p:cNvSpPr txBox="1">
            <a:spLocks noChangeArrowheads="1"/>
          </p:cNvSpPr>
          <p:nvPr/>
        </p:nvSpPr>
        <p:spPr bwMode="auto">
          <a:xfrm>
            <a:off x="5360988" y="5818188"/>
            <a:ext cx="522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8947" name="Text Box 66"/>
          <p:cNvSpPr txBox="1">
            <a:spLocks noChangeArrowheads="1"/>
          </p:cNvSpPr>
          <p:nvPr/>
        </p:nvSpPr>
        <p:spPr bwMode="auto">
          <a:xfrm>
            <a:off x="6403975" y="58277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1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8948" name="Text Box 67"/>
          <p:cNvSpPr txBox="1">
            <a:spLocks noChangeArrowheads="1"/>
          </p:cNvSpPr>
          <p:nvPr/>
        </p:nvSpPr>
        <p:spPr bwMode="auto">
          <a:xfrm>
            <a:off x="8361363" y="58277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1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8949" name="Text Box 68"/>
          <p:cNvSpPr txBox="1">
            <a:spLocks noChangeArrowheads="1"/>
          </p:cNvSpPr>
          <p:nvPr/>
        </p:nvSpPr>
        <p:spPr bwMode="auto">
          <a:xfrm>
            <a:off x="7342188" y="58277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1</a:t>
            </a:r>
            <a:endParaRPr lang="en-US" smtClean="0">
              <a:latin typeface="Comic Sans MS" charset="0"/>
              <a:cs typeface="+mn-cs"/>
            </a:endParaRPr>
          </a:p>
        </p:txBody>
      </p:sp>
      <p:grpSp>
        <p:nvGrpSpPr>
          <p:cNvPr id="186402" name="Group 73"/>
          <p:cNvGrpSpPr>
            <a:grpSpLocks/>
          </p:cNvGrpSpPr>
          <p:nvPr/>
        </p:nvGrpSpPr>
        <p:grpSpPr bwMode="auto">
          <a:xfrm>
            <a:off x="4373563" y="1528763"/>
            <a:ext cx="641350" cy="558800"/>
            <a:chOff x="-44" y="1473"/>
            <a:chExt cx="981" cy="1105"/>
          </a:xfrm>
        </p:grpSpPr>
        <p:pic>
          <p:nvPicPr>
            <p:cNvPr id="186435" name="Picture 7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36" name="Freeform 7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3" name="Group 80"/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186433" name="Picture 8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34" name="Freeform 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4" name="Group 83"/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186431" name="Picture 8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32" name="Freeform 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5" name="Group 87"/>
          <p:cNvGrpSpPr>
            <a:grpSpLocks/>
          </p:cNvGrpSpPr>
          <p:nvPr/>
        </p:nvGrpSpPr>
        <p:grpSpPr bwMode="auto">
          <a:xfrm flipH="1">
            <a:off x="8056563" y="1685925"/>
            <a:ext cx="641350" cy="558800"/>
            <a:chOff x="-44" y="1473"/>
            <a:chExt cx="981" cy="1105"/>
          </a:xfrm>
        </p:grpSpPr>
        <p:pic>
          <p:nvPicPr>
            <p:cNvPr id="186429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30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6" name="Group 90"/>
          <p:cNvGrpSpPr>
            <a:grpSpLocks/>
          </p:cNvGrpSpPr>
          <p:nvPr/>
        </p:nvGrpSpPr>
        <p:grpSpPr bwMode="auto">
          <a:xfrm flipH="1">
            <a:off x="8070850" y="2965450"/>
            <a:ext cx="641350" cy="558800"/>
            <a:chOff x="-44" y="1473"/>
            <a:chExt cx="981" cy="1105"/>
          </a:xfrm>
        </p:grpSpPr>
        <p:pic>
          <p:nvPicPr>
            <p:cNvPr id="186427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28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7" name="Group 93"/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186425" name="Picture 9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26" name="Freeform 9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8" name="Group 96"/>
          <p:cNvGrpSpPr>
            <a:grpSpLocks/>
          </p:cNvGrpSpPr>
          <p:nvPr/>
        </p:nvGrpSpPr>
        <p:grpSpPr bwMode="auto">
          <a:xfrm flipH="1">
            <a:off x="5808663" y="4530725"/>
            <a:ext cx="641350" cy="558800"/>
            <a:chOff x="-44" y="1473"/>
            <a:chExt cx="981" cy="1105"/>
          </a:xfrm>
        </p:grpSpPr>
        <p:pic>
          <p:nvPicPr>
            <p:cNvPr id="186423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24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6409" name="Group 99"/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186415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sp>
          <p:nvSpPr>
            <p:cNvPr id="186416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sp>
          <p:nvSpPr>
            <p:cNvPr id="186417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grpSp>
          <p:nvGrpSpPr>
            <p:cNvPr id="186418" name="Group 103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86421" name="Freeform 10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86422" name="Freeform 10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8963" name="Line 106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64" name="Line 10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Line 5"/>
          <p:cNvSpPr>
            <a:spLocks noChangeShapeType="1"/>
          </p:cNvSpPr>
          <p:nvPr/>
        </p:nvSpPr>
        <p:spPr bwMode="auto">
          <a:xfrm>
            <a:off x="4979988" y="1816100"/>
            <a:ext cx="3905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5" name="Line 7"/>
          <p:cNvSpPr>
            <a:spLocks noChangeShapeType="1"/>
          </p:cNvSpPr>
          <p:nvPr/>
        </p:nvSpPr>
        <p:spPr bwMode="auto">
          <a:xfrm flipV="1">
            <a:off x="5014913" y="2555875"/>
            <a:ext cx="2778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6" name="Line 8"/>
          <p:cNvSpPr>
            <a:spLocks noChangeShapeType="1"/>
          </p:cNvSpPr>
          <p:nvPr/>
        </p:nvSpPr>
        <p:spPr bwMode="auto">
          <a:xfrm>
            <a:off x="5026025" y="3087688"/>
            <a:ext cx="4222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7" name="Line 11"/>
          <p:cNvSpPr>
            <a:spLocks noChangeShapeType="1"/>
          </p:cNvSpPr>
          <p:nvPr/>
        </p:nvSpPr>
        <p:spPr bwMode="auto">
          <a:xfrm>
            <a:off x="5780088" y="2663825"/>
            <a:ext cx="5619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6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Freeform 140"/>
          <p:cNvSpPr>
            <a:spLocks/>
          </p:cNvSpPr>
          <p:nvPr/>
        </p:nvSpPr>
        <p:spPr bwMode="auto">
          <a:xfrm rot="-5400000">
            <a:off x="6203156" y="3196432"/>
            <a:ext cx="846137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7395" name="Freeform 140"/>
          <p:cNvSpPr>
            <a:spLocks/>
          </p:cNvSpPr>
          <p:nvPr/>
        </p:nvSpPr>
        <p:spPr bwMode="auto">
          <a:xfrm rot="10800000">
            <a:off x="7200900" y="1870075"/>
            <a:ext cx="846138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7396" name="Freeform 140"/>
          <p:cNvSpPr>
            <a:spLocks/>
          </p:cNvSpPr>
          <p:nvPr/>
        </p:nvSpPr>
        <p:spPr bwMode="auto">
          <a:xfrm>
            <a:off x="5165725" y="1452563"/>
            <a:ext cx="1038225" cy="192722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873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4000" smtClean="0"/>
              <a:t>IP addressing: introduction</a:t>
            </a:r>
            <a:endParaRPr lang="en-US" altLang="he-IL" smtClean="0"/>
          </a:p>
        </p:txBody>
      </p:sp>
      <p:sp>
        <p:nvSpPr>
          <p:cNvPr id="1874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462339" cy="49677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he-IL" i="1" dirty="0" smtClean="0">
                <a:solidFill>
                  <a:srgbClr val="CC0000"/>
                </a:solidFill>
              </a:rPr>
              <a:t>Q: how are interfaces actually connected?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he-IL" i="1" dirty="0" smtClean="0">
                <a:solidFill>
                  <a:srgbClr val="CC0000"/>
                </a:solidFill>
              </a:rPr>
              <a:t>A: </a:t>
            </a:r>
            <a:r>
              <a:rPr lang="en-US" altLang="he-IL" i="1" dirty="0" smtClean="0"/>
              <a:t>we</a:t>
            </a:r>
            <a:r>
              <a:rPr lang="en-US" altLang="en-US" i="1" dirty="0" smtClean="0"/>
              <a:t>’</a:t>
            </a:r>
            <a:r>
              <a:rPr lang="en-US" altLang="he-IL" i="1" dirty="0" smtClean="0"/>
              <a:t>ll learn about that in chapter 5, 6.</a:t>
            </a:r>
          </a:p>
        </p:txBody>
      </p:sp>
      <p:sp>
        <p:nvSpPr>
          <p:cNvPr id="38914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6248400" y="6467475"/>
            <a:ext cx="2895600" cy="2873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Tahoma" charset="0"/>
              </a:rPr>
              <a:t>Network Layer</a:t>
            </a:r>
          </a:p>
        </p:txBody>
      </p:sp>
      <p:sp>
        <p:nvSpPr>
          <p:cNvPr id="38915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200" smtClean="0">
                <a:latin typeface="Tahoma" panose="020B0604030504040204" pitchFamily="34" charset="0"/>
              </a:rPr>
              <a:t>4-</a:t>
            </a:r>
            <a:fld id="{3374CA34-DE54-49A2-A89E-358E3D9D4505}" type="slidenum">
              <a:rPr lang="en-US" sz="1200" smtClean="0">
                <a:latin typeface="Tahoma" panose="020B0604030504040204" pitchFamily="34" charset="0"/>
              </a:rPr>
              <a:pPr>
                <a:defRPr/>
              </a:pPr>
              <a:t>11</a:t>
            </a:fld>
            <a:endParaRPr lang="en-US" sz="1200" smtClean="0">
              <a:latin typeface="Tahoma" panose="020B0604030504040204" pitchFamily="34" charset="0"/>
            </a:endParaRPr>
          </a:p>
        </p:txBody>
      </p:sp>
      <p:sp>
        <p:nvSpPr>
          <p:cNvPr id="38918" name="Line 5"/>
          <p:cNvSpPr>
            <a:spLocks noChangeShapeType="1"/>
          </p:cNvSpPr>
          <p:nvPr/>
        </p:nvSpPr>
        <p:spPr bwMode="auto">
          <a:xfrm>
            <a:off x="4979988" y="1816100"/>
            <a:ext cx="3905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0" name="Line 7"/>
          <p:cNvSpPr>
            <a:spLocks noChangeShapeType="1"/>
          </p:cNvSpPr>
          <p:nvPr/>
        </p:nvSpPr>
        <p:spPr bwMode="auto">
          <a:xfrm flipV="1">
            <a:off x="5014913" y="2555875"/>
            <a:ext cx="2778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1" name="Line 8"/>
          <p:cNvSpPr>
            <a:spLocks noChangeShapeType="1"/>
          </p:cNvSpPr>
          <p:nvPr/>
        </p:nvSpPr>
        <p:spPr bwMode="auto">
          <a:xfrm>
            <a:off x="5026025" y="3087688"/>
            <a:ext cx="4222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>
            <a:off x="5780088" y="2663825"/>
            <a:ext cx="5619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3" name="Text Box 26"/>
          <p:cNvSpPr txBox="1">
            <a:spLocks noChangeArrowheads="1"/>
          </p:cNvSpPr>
          <p:nvPr/>
        </p:nvSpPr>
        <p:spPr bwMode="auto">
          <a:xfrm>
            <a:off x="4548188" y="1282700"/>
            <a:ext cx="8255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grpSp>
        <p:nvGrpSpPr>
          <p:cNvPr id="187406" name="Group 27"/>
          <p:cNvGrpSpPr>
            <a:grpSpLocks/>
          </p:cNvGrpSpPr>
          <p:nvPr/>
        </p:nvGrpSpPr>
        <p:grpSpPr bwMode="auto">
          <a:xfrm>
            <a:off x="3814763" y="2243138"/>
            <a:ext cx="920750" cy="276225"/>
            <a:chOff x="3251" y="608"/>
            <a:chExt cx="580" cy="174"/>
          </a:xfrm>
        </p:grpSpPr>
        <p:sp>
          <p:nvSpPr>
            <p:cNvPr id="38991" name="Rectangle 28"/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92" name="Text Box 29"/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 smtClean="0">
                  <a:cs typeface="+mn-cs"/>
                </a:rPr>
                <a:t>223.1.1.2</a:t>
              </a:r>
              <a:endParaRPr lang="en-US" sz="1200" dirty="0" smtClean="0">
                <a:latin typeface="Comic Sans MS" charset="0"/>
                <a:cs typeface="+mn-cs"/>
              </a:endParaRPr>
            </a:p>
          </p:txBody>
        </p:sp>
      </p:grpSp>
      <p:sp>
        <p:nvSpPr>
          <p:cNvPr id="38925" name="Text Box 30"/>
          <p:cNvSpPr txBox="1">
            <a:spLocks noChangeArrowheads="1"/>
          </p:cNvSpPr>
          <p:nvPr/>
        </p:nvSpPr>
        <p:spPr bwMode="auto">
          <a:xfrm>
            <a:off x="4652963" y="3238500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223.1.1.3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26" name="Text Box 31"/>
          <p:cNvSpPr txBox="1">
            <a:spLocks noChangeArrowheads="1"/>
          </p:cNvSpPr>
          <p:nvPr/>
        </p:nvSpPr>
        <p:spPr bwMode="auto">
          <a:xfrm>
            <a:off x="5753100" y="2368550"/>
            <a:ext cx="8270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223.1.1.4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27" name="Line 32"/>
          <p:cNvSpPr>
            <a:spLocks noChangeShapeType="1"/>
          </p:cNvSpPr>
          <p:nvPr/>
        </p:nvSpPr>
        <p:spPr bwMode="auto">
          <a:xfrm>
            <a:off x="6854825" y="2668588"/>
            <a:ext cx="5810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28" name="Text Box 33"/>
          <p:cNvSpPr txBox="1">
            <a:spLocks noChangeArrowheads="1"/>
          </p:cNvSpPr>
          <p:nvPr/>
        </p:nvSpPr>
        <p:spPr bwMode="auto">
          <a:xfrm>
            <a:off x="6729413" y="2378075"/>
            <a:ext cx="827087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223.1.2.9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30" name="Line 36"/>
          <p:cNvSpPr>
            <a:spLocks noChangeShapeType="1"/>
          </p:cNvSpPr>
          <p:nvPr/>
        </p:nvSpPr>
        <p:spPr bwMode="auto">
          <a:xfrm>
            <a:off x="7878763" y="19780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1" name="Line 38"/>
          <p:cNvSpPr>
            <a:spLocks noChangeShapeType="1"/>
          </p:cNvSpPr>
          <p:nvPr/>
        </p:nvSpPr>
        <p:spPr bwMode="auto">
          <a:xfrm>
            <a:off x="7878763" y="32496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90" name="Text Box 41"/>
          <p:cNvSpPr txBox="1">
            <a:spLocks noChangeArrowheads="1"/>
          </p:cNvSpPr>
          <p:nvPr/>
        </p:nvSpPr>
        <p:spPr bwMode="auto">
          <a:xfrm>
            <a:off x="7458075" y="3349625"/>
            <a:ext cx="8270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223.1.2.2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88" name="Text Box 44"/>
          <p:cNvSpPr txBox="1">
            <a:spLocks noChangeArrowheads="1"/>
          </p:cNvSpPr>
          <p:nvPr/>
        </p:nvSpPr>
        <p:spPr bwMode="auto">
          <a:xfrm>
            <a:off x="7250113" y="1743075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223.1.2.1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34" name="Line 45"/>
          <p:cNvSpPr>
            <a:spLocks noChangeShapeType="1"/>
          </p:cNvSpPr>
          <p:nvPr/>
        </p:nvSpPr>
        <p:spPr bwMode="auto">
          <a:xfrm>
            <a:off x="6616700" y="3006725"/>
            <a:ext cx="0" cy="757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6" name="Line 47"/>
          <p:cNvSpPr>
            <a:spLocks noChangeShapeType="1"/>
          </p:cNvSpPr>
          <p:nvPr/>
        </p:nvSpPr>
        <p:spPr bwMode="auto">
          <a:xfrm flipH="1" flipV="1">
            <a:off x="6003925" y="42799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37" name="Line 48"/>
          <p:cNvSpPr>
            <a:spLocks noChangeShapeType="1"/>
          </p:cNvSpPr>
          <p:nvPr/>
        </p:nvSpPr>
        <p:spPr bwMode="auto">
          <a:xfrm flipH="1" flipV="1">
            <a:off x="7180263" y="42846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986" name="Text Box 53"/>
          <p:cNvSpPr txBox="1">
            <a:spLocks noChangeArrowheads="1"/>
          </p:cNvSpPr>
          <p:nvPr/>
        </p:nvSpPr>
        <p:spPr bwMode="auto">
          <a:xfrm>
            <a:off x="7212013" y="4344988"/>
            <a:ext cx="827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223.1.3.2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sp>
        <p:nvSpPr>
          <p:cNvPr id="38984" name="Text Box 56"/>
          <p:cNvSpPr txBox="1">
            <a:spLocks noChangeArrowheads="1"/>
          </p:cNvSpPr>
          <p:nvPr/>
        </p:nvSpPr>
        <p:spPr bwMode="auto">
          <a:xfrm>
            <a:off x="5969000" y="4349750"/>
            <a:ext cx="82708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+mn-cs"/>
              </a:rPr>
              <a:t>223.1.3.1</a:t>
            </a:r>
            <a:endParaRPr lang="en-US" sz="1200" dirty="0" smtClean="0">
              <a:latin typeface="Comic Sans MS" charset="0"/>
              <a:cs typeface="+mn-cs"/>
            </a:endParaRPr>
          </a:p>
        </p:txBody>
      </p:sp>
      <p:grpSp>
        <p:nvGrpSpPr>
          <p:cNvPr id="187420" name="Group 57"/>
          <p:cNvGrpSpPr>
            <a:grpSpLocks/>
          </p:cNvGrpSpPr>
          <p:nvPr/>
        </p:nvGrpSpPr>
        <p:grpSpPr bwMode="auto">
          <a:xfrm>
            <a:off x="6113463" y="3101975"/>
            <a:ext cx="935037" cy="276225"/>
            <a:chOff x="4532" y="1229"/>
            <a:chExt cx="589" cy="174"/>
          </a:xfrm>
        </p:grpSpPr>
        <p:sp>
          <p:nvSpPr>
            <p:cNvPr id="38981" name="Rectangle 58"/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82" name="Text Box 59"/>
            <p:cNvSpPr txBox="1">
              <a:spLocks noChangeArrowheads="1"/>
            </p:cNvSpPr>
            <p:nvPr/>
          </p:nvSpPr>
          <p:spPr bwMode="auto">
            <a:xfrm>
              <a:off x="4532" y="1229"/>
              <a:ext cx="57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cs typeface="+mn-cs"/>
                </a:rPr>
                <a:t>223.1.3.27</a:t>
              </a:r>
              <a:endParaRPr lang="en-US" sz="1200" smtClean="0">
                <a:latin typeface="Comic Sans MS" charset="0"/>
                <a:cs typeface="+mn-cs"/>
              </a:endParaRPr>
            </a:p>
          </p:txBody>
        </p:sp>
      </p:grpSp>
      <p:grpSp>
        <p:nvGrpSpPr>
          <p:cNvPr id="187421" name="Group 73"/>
          <p:cNvGrpSpPr>
            <a:grpSpLocks/>
          </p:cNvGrpSpPr>
          <p:nvPr/>
        </p:nvGrpSpPr>
        <p:grpSpPr bwMode="auto">
          <a:xfrm>
            <a:off x="4373563" y="1528763"/>
            <a:ext cx="641350" cy="558800"/>
            <a:chOff x="-44" y="1473"/>
            <a:chExt cx="981" cy="1105"/>
          </a:xfrm>
        </p:grpSpPr>
        <p:pic>
          <p:nvPicPr>
            <p:cNvPr id="187462" name="Picture 7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63" name="Freeform 7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2" name="Group 80"/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187460" name="Picture 8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61" name="Freeform 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3" name="Group 83"/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187458" name="Picture 8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59" name="Freeform 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4" name="Group 87"/>
          <p:cNvGrpSpPr>
            <a:grpSpLocks/>
          </p:cNvGrpSpPr>
          <p:nvPr/>
        </p:nvGrpSpPr>
        <p:grpSpPr bwMode="auto">
          <a:xfrm flipH="1">
            <a:off x="8056563" y="1685925"/>
            <a:ext cx="641350" cy="558800"/>
            <a:chOff x="-44" y="1473"/>
            <a:chExt cx="981" cy="1105"/>
          </a:xfrm>
        </p:grpSpPr>
        <p:pic>
          <p:nvPicPr>
            <p:cNvPr id="187456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57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5" name="Group 90"/>
          <p:cNvGrpSpPr>
            <a:grpSpLocks/>
          </p:cNvGrpSpPr>
          <p:nvPr/>
        </p:nvGrpSpPr>
        <p:grpSpPr bwMode="auto">
          <a:xfrm flipH="1">
            <a:off x="8070850" y="2965450"/>
            <a:ext cx="641350" cy="558800"/>
            <a:chOff x="-44" y="1473"/>
            <a:chExt cx="981" cy="1105"/>
          </a:xfrm>
        </p:grpSpPr>
        <p:pic>
          <p:nvPicPr>
            <p:cNvPr id="187454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55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6" name="Group 93"/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187452" name="Picture 9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53" name="Freeform 9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7" name="Group 96"/>
          <p:cNvGrpSpPr>
            <a:grpSpLocks/>
          </p:cNvGrpSpPr>
          <p:nvPr/>
        </p:nvGrpSpPr>
        <p:grpSpPr bwMode="auto">
          <a:xfrm flipH="1">
            <a:off x="5808663" y="4530725"/>
            <a:ext cx="641350" cy="558800"/>
            <a:chOff x="-44" y="1473"/>
            <a:chExt cx="981" cy="1105"/>
          </a:xfrm>
        </p:grpSpPr>
        <p:pic>
          <p:nvPicPr>
            <p:cNvPr id="18745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5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946258 w 356"/>
                <a:gd name="T3" fmla="*/ 199227 h 368"/>
                <a:gd name="T4" fmla="*/ 2308817 w 356"/>
                <a:gd name="T5" fmla="*/ 4150523 h 368"/>
                <a:gd name="T6" fmla="*/ 508830 w 356"/>
                <a:gd name="T7" fmla="*/ 519078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87428" name="Group 99"/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187442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sp>
          <p:nvSpPr>
            <p:cNvPr id="187443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sp>
          <p:nvSpPr>
            <p:cNvPr id="187444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1200">
                <a:latin typeface="Times New Roman" panose="02020603050405020304" pitchFamily="18" charset="0"/>
              </a:endParaRPr>
            </a:p>
          </p:txBody>
        </p:sp>
        <p:grpSp>
          <p:nvGrpSpPr>
            <p:cNvPr id="187445" name="Group 103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87448" name="Freeform 10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87449" name="Freeform 10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8963" name="Line 106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64" name="Line 107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78438" y="1817688"/>
            <a:ext cx="509587" cy="1279525"/>
            <a:chOff x="5278322" y="1817603"/>
            <a:chExt cx="509379" cy="1279224"/>
          </a:xfrm>
        </p:grpSpPr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78322" y="2485783"/>
              <a:ext cx="509379" cy="28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187440" name="Straight Connector 3"/>
            <p:cNvCxnSpPr>
              <a:cxnSpLocks noChangeShapeType="1"/>
            </p:cNvCxnSpPr>
            <p:nvPr/>
          </p:nvCxnSpPr>
          <p:spPr bwMode="auto">
            <a:xfrm>
              <a:off x="5369756" y="1817603"/>
              <a:ext cx="0" cy="6810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7441" name="Straight Connector 77"/>
            <p:cNvCxnSpPr>
              <a:cxnSpLocks noChangeShapeType="1"/>
            </p:cNvCxnSpPr>
            <p:nvPr/>
          </p:nvCxnSpPr>
          <p:spPr bwMode="auto">
            <a:xfrm flipV="1">
              <a:off x="5443520" y="2769741"/>
              <a:ext cx="1" cy="3270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171701" y="2616200"/>
            <a:ext cx="4322638" cy="2604021"/>
            <a:chOff x="1172233" y="2615565"/>
            <a:chExt cx="4322341" cy="2604889"/>
          </a:xfrm>
        </p:grpSpPr>
        <p:sp>
          <p:nvSpPr>
            <p:cNvPr id="187437" name="TextBox 10"/>
            <p:cNvSpPr txBox="1">
              <a:spLocks noChangeArrowheads="1"/>
            </p:cNvSpPr>
            <p:nvPr/>
          </p:nvSpPr>
          <p:spPr bwMode="auto">
            <a:xfrm>
              <a:off x="1172233" y="4512568"/>
              <a:ext cx="43001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2000" i="1" dirty="0">
                  <a:solidFill>
                    <a:srgbClr val="CC0000"/>
                  </a:solidFill>
                  <a:latin typeface="Arial" panose="020B0604020202020204" pitchFamily="34" charset="0"/>
                </a:rPr>
                <a:t>A: </a:t>
              </a:r>
              <a:r>
                <a:rPr lang="en-US" altLang="he-IL" sz="2000" dirty="0">
                  <a:latin typeface="Arial" panose="020B0604020202020204" pitchFamily="34" charset="0"/>
                </a:rPr>
                <a:t>wired Ethernet interfaces connected by Ethernet switches</a:t>
              </a:r>
            </a:p>
          </p:txBody>
        </p:sp>
        <p:cxnSp>
          <p:nvCxnSpPr>
            <p:cNvPr id="187438" name="Straight Connector 12"/>
            <p:cNvCxnSpPr>
              <a:cxnSpLocks noChangeShapeType="1"/>
            </p:cNvCxnSpPr>
            <p:nvPr/>
          </p:nvCxnSpPr>
          <p:spPr bwMode="auto">
            <a:xfrm flipH="1">
              <a:off x="3993719" y="2615565"/>
              <a:ext cx="1500855" cy="1913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329113" y="3790950"/>
            <a:ext cx="4298950" cy="2451100"/>
            <a:chOff x="4328727" y="3790332"/>
            <a:chExt cx="4300100" cy="2450981"/>
          </a:xfrm>
        </p:grpSpPr>
        <p:pic>
          <p:nvPicPr>
            <p:cNvPr id="187434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11" y="3790332"/>
              <a:ext cx="587569" cy="48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435" name="TextBox 89"/>
            <p:cNvSpPr txBox="1">
              <a:spLocks noChangeArrowheads="1"/>
            </p:cNvSpPr>
            <p:nvPr/>
          </p:nvSpPr>
          <p:spPr bwMode="auto">
            <a:xfrm>
              <a:off x="4328727" y="5533427"/>
              <a:ext cx="43001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A: </a:t>
              </a:r>
              <a:r>
                <a:rPr lang="en-US" altLang="he-IL" sz="2000">
                  <a:latin typeface="Arial" panose="020B0604020202020204" pitchFamily="34" charset="0"/>
                </a:rPr>
                <a:t>wireless WiFi interfaces connected by WiFi base station</a:t>
              </a:r>
            </a:p>
          </p:txBody>
        </p:sp>
        <p:cxnSp>
          <p:nvCxnSpPr>
            <p:cNvPr id="187436" name="Straight Connector 90"/>
            <p:cNvCxnSpPr>
              <a:cxnSpLocks noChangeShapeType="1"/>
            </p:cNvCxnSpPr>
            <p:nvPr/>
          </p:nvCxnSpPr>
          <p:spPr bwMode="auto">
            <a:xfrm flipH="1">
              <a:off x="4982985" y="4208863"/>
              <a:ext cx="1433367" cy="14209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04772" y="5468550"/>
            <a:ext cx="37973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2000" i="1" dirty="0">
                <a:solidFill>
                  <a:srgbClr val="CC0000"/>
                </a:solidFill>
                <a:latin typeface="Arial" panose="020B0604020202020204" pitchFamily="34" charset="0"/>
              </a:rPr>
              <a:t>For now: </a:t>
            </a:r>
            <a:r>
              <a:rPr lang="en-US" altLang="he-IL" sz="2000" dirty="0">
                <a:latin typeface="Arial" panose="020B0604020202020204" pitchFamily="34" charset="0"/>
              </a:rPr>
              <a:t>don</a:t>
            </a:r>
            <a:r>
              <a:rPr lang="fr-FR" altLang="en-US" sz="2000" dirty="0">
                <a:latin typeface="Arial" panose="020B0604020202020204" pitchFamily="34" charset="0"/>
              </a:rPr>
              <a:t>’</a:t>
            </a:r>
            <a:r>
              <a:rPr lang="en-US" altLang="ja-JP" sz="2000" dirty="0">
                <a:latin typeface="Arial" panose="020B0604020202020204" pitchFamily="34" charset="0"/>
              </a:rPr>
              <a:t>t need to worry about how one interface is connected to another (with no intervening router) </a:t>
            </a:r>
            <a:endParaRPr lang="en-US" altLang="he-IL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dirty="0"/>
              <a:t>Routing with IP classes</a:t>
            </a:r>
            <a:endParaRPr lang="en-US" altLang="he-IL" dirty="0"/>
          </a:p>
        </p:txBody>
      </p:sp>
      <p:sp>
        <p:nvSpPr>
          <p:cNvPr id="101380" name="Rectangle 3"/>
          <p:cNvSpPr txBox="1">
            <a:spLocks noChangeArrowheads="1"/>
          </p:cNvSpPr>
          <p:nvPr/>
        </p:nvSpPr>
        <p:spPr bwMode="auto">
          <a:xfrm>
            <a:off x="457200" y="1628800"/>
            <a:ext cx="8196262" cy="18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eaLnBrk="1" hangingPunct="1">
              <a:buClr>
                <a:schemeClr val="dk1"/>
              </a:buClr>
              <a:buSzPct val="75000"/>
              <a:buFont typeface="Wingdings" panose="05000000000000000000" pitchFamily="2" charset="2"/>
              <a:defRPr sz="1800" b="1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1pPr>
            <a:lvl2pPr lvl="1" eaLnBrk="1" hangingPunct="1">
              <a:buClr>
                <a:schemeClr val="dk1"/>
              </a:buClr>
              <a:buSzPct val="100000"/>
              <a:buFont typeface="Georgia"/>
              <a:defRPr sz="2000">
                <a:solidFill>
                  <a:srgbClr val="CC0000"/>
                </a:solidFill>
                <a:latin typeface="Georgia"/>
                <a:ea typeface="MS PGothic" pitchFamily="34" charset="-128"/>
                <a:cs typeface="Georgia"/>
              </a:defRPr>
            </a:lvl2pPr>
            <a:lvl3pPr lvl="2"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9pPr>
          </a:lstStyle>
          <a:p>
            <a:r>
              <a:rPr lang="en-US" altLang="he-IL" b="0" dirty="0" smtClean="0"/>
              <a:t>Each router knows only the subnets in the internet and not the actual hosts that connected to the internet: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he-IL" b="0" dirty="0" smtClean="0"/>
              <a:t>Solves the router table sizes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he-IL" b="0" dirty="0" smtClean="0"/>
              <a:t>Solves the address updates</a:t>
            </a:r>
          </a:p>
          <a:p>
            <a:endParaRPr lang="en-US" altLang="he-IL" dirty="0" smtClean="0"/>
          </a:p>
          <a:p>
            <a:r>
              <a:rPr lang="en-US" altLang="he-IL" dirty="0" smtClean="0"/>
              <a:t>Q: What can still be a problem with this approach?</a:t>
            </a:r>
            <a:endParaRPr lang="en-US" altLang="he-IL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3789040"/>
            <a:ext cx="8196262" cy="1040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eaLnBrk="1" hangingPunct="1">
              <a:buClr>
                <a:schemeClr val="dk1"/>
              </a:buClr>
              <a:buSzPct val="75000"/>
              <a:buFont typeface="Wingdings" panose="05000000000000000000" pitchFamily="2" charset="2"/>
              <a:defRPr sz="1800" b="1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1pPr>
            <a:lvl2pPr lvl="1" eaLnBrk="1" hangingPunct="1">
              <a:buClr>
                <a:schemeClr val="dk1"/>
              </a:buClr>
              <a:buSzPct val="100000"/>
              <a:buFont typeface="Georgia"/>
              <a:defRPr sz="2000">
                <a:solidFill>
                  <a:srgbClr val="CC0000"/>
                </a:solidFill>
                <a:latin typeface="Georgia"/>
                <a:ea typeface="MS PGothic" pitchFamily="34" charset="-128"/>
                <a:cs typeface="Georgia"/>
              </a:defRPr>
            </a:lvl2pPr>
            <a:lvl3pPr lvl="2"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9pPr>
          </a:lstStyle>
          <a:p>
            <a:endParaRPr lang="en-US" altLang="he-IL" dirty="0"/>
          </a:p>
          <a:p>
            <a:r>
              <a:rPr lang="en-US" altLang="he-IL" dirty="0"/>
              <a:t>Q:How to solve this?</a:t>
            </a:r>
          </a:p>
          <a:p>
            <a:endParaRPr lang="en-US" altLang="he-IL" dirty="0"/>
          </a:p>
        </p:txBody>
      </p:sp>
      <p:sp>
        <p:nvSpPr>
          <p:cNvPr id="3" name="מלבן 2"/>
          <p:cNvSpPr/>
          <p:nvPr/>
        </p:nvSpPr>
        <p:spPr>
          <a:xfrm>
            <a:off x="539552" y="3455131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dirty="0"/>
              <a:t>A: Address waste.</a:t>
            </a:r>
          </a:p>
        </p:txBody>
      </p:sp>
      <p:sp>
        <p:nvSpPr>
          <p:cNvPr id="4" name="מלבן 3"/>
          <p:cNvSpPr/>
          <p:nvPr/>
        </p:nvSpPr>
        <p:spPr>
          <a:xfrm>
            <a:off x="556610" y="4521869"/>
            <a:ext cx="843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dirty="0"/>
              <a:t>A: CIDR</a:t>
            </a:r>
          </a:p>
        </p:txBody>
      </p:sp>
    </p:spTree>
    <p:extLst>
      <p:ext uri="{BB962C8B-B14F-4D97-AF65-F5344CB8AC3E}">
        <p14:creationId xmlns:p14="http://schemas.microsoft.com/office/powerpoint/2010/main" val="35405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/>
      <p:bldP spid="6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265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מלבן 6"/>
          <p:cNvSpPr/>
          <p:nvPr/>
        </p:nvSpPr>
        <p:spPr>
          <a:xfrm>
            <a:off x="0" y="312420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192.168.1.0/24 is the prefix of the </a:t>
            </a:r>
            <a:r>
              <a:rPr lang="en-US" sz="3200" dirty="0" smtClean="0">
                <a:hlinkClick r:id="rId4" tooltip="IPv4"/>
              </a:rPr>
              <a:t>Internet Protocol Version 4</a:t>
            </a:r>
            <a:r>
              <a:rPr lang="en-US" sz="3200" dirty="0" smtClean="0"/>
              <a:t> network starting at the given address, having 24 bits allocated for the network prefix, and the remaining 8 bits reserved for host addressing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60644525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5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Subnets</a:t>
            </a:r>
          </a:p>
        </p:txBody>
      </p:sp>
      <p:sp>
        <p:nvSpPr>
          <p:cNvPr id="16384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649663" cy="4967700"/>
          </a:xfrm>
        </p:spPr>
        <p:txBody>
          <a:bodyPr>
            <a:normAutofit/>
          </a:bodyPr>
          <a:lstStyle/>
          <a:p>
            <a:pPr marL="234950" indent="-234950" algn="l" rtl="0"/>
            <a:r>
              <a:rPr lang="en-US" altLang="he-IL" dirty="0" smtClean="0">
                <a:solidFill>
                  <a:srgbClr val="000099"/>
                </a:solidFill>
              </a:rPr>
              <a:t>IP address:</a:t>
            </a:r>
            <a:r>
              <a:rPr lang="en-US" altLang="he-IL" dirty="0" smtClean="0"/>
              <a:t> </a:t>
            </a:r>
          </a:p>
          <a:p>
            <a:pPr marL="512763" lvl="1" indent="-163513" algn="l" rtl="0"/>
            <a:r>
              <a:rPr lang="en-US" altLang="he-IL" dirty="0" smtClean="0">
                <a:ea typeface="Arial" pitchFamily="34" charset="0"/>
              </a:rPr>
              <a:t>subnet part - high order bits</a:t>
            </a:r>
          </a:p>
          <a:p>
            <a:pPr marL="512763" lvl="1" indent="-163513" algn="l" rtl="0"/>
            <a:r>
              <a:rPr lang="en-US" altLang="he-IL" dirty="0" smtClean="0">
                <a:ea typeface="Arial" pitchFamily="34" charset="0"/>
              </a:rPr>
              <a:t>host part - low order bits </a:t>
            </a:r>
          </a:p>
          <a:p>
            <a:pPr marL="234950" indent="-234950" algn="l" rtl="0"/>
            <a:r>
              <a:rPr lang="en-US" altLang="he-IL" i="1" dirty="0" smtClean="0">
                <a:solidFill>
                  <a:srgbClr val="000099"/>
                </a:solidFill>
              </a:rPr>
              <a:t>what</a:t>
            </a:r>
            <a:r>
              <a:rPr lang="ja-JP" altLang="en-US" i="1" dirty="0" smtClean="0">
                <a:solidFill>
                  <a:srgbClr val="000099"/>
                </a:solidFill>
              </a:rPr>
              <a:t>’</a:t>
            </a:r>
            <a:r>
              <a:rPr lang="en-US" altLang="ja-JP" i="1" dirty="0" smtClean="0">
                <a:solidFill>
                  <a:srgbClr val="000099"/>
                </a:solidFill>
              </a:rPr>
              <a:t>s a subnet ?</a:t>
            </a:r>
          </a:p>
          <a:p>
            <a:pPr marL="512763" lvl="1" indent="-163513" algn="l" rtl="0"/>
            <a:r>
              <a:rPr lang="en-US" altLang="he-IL" dirty="0" smtClean="0">
                <a:ea typeface="Arial" pitchFamily="34" charset="0"/>
              </a:rPr>
              <a:t>device interfaces with same subnet part of IP address</a:t>
            </a:r>
          </a:p>
          <a:p>
            <a:pPr marL="512763" lvl="1" indent="-163513" algn="l" rtl="0"/>
            <a:r>
              <a:rPr lang="en-US" altLang="he-IL" dirty="0" smtClean="0">
                <a:ea typeface="Arial" pitchFamily="34" charset="0"/>
              </a:rPr>
              <a:t>can physically reach each other </a:t>
            </a:r>
            <a:r>
              <a:rPr lang="en-US" altLang="he-IL" i="1" dirty="0" smtClean="0">
                <a:solidFill>
                  <a:srgbClr val="CC0000"/>
                </a:solidFill>
                <a:ea typeface="Arial" pitchFamily="34" charset="0"/>
              </a:rPr>
              <a:t>without intervening router</a:t>
            </a:r>
          </a:p>
        </p:txBody>
      </p:sp>
      <p:sp>
        <p:nvSpPr>
          <p:cNvPr id="39942" name="Text Box 56"/>
          <p:cNvSpPr txBox="1">
            <a:spLocks noChangeArrowheads="1"/>
          </p:cNvSpPr>
          <p:nvPr/>
        </p:nvSpPr>
        <p:spPr bwMode="auto">
          <a:xfrm>
            <a:off x="4644008" y="5733256"/>
            <a:ext cx="3724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cs typeface="+mn-cs"/>
              </a:rPr>
              <a:t>network consisting of 3 subnets</a:t>
            </a:r>
          </a:p>
        </p:txBody>
      </p:sp>
      <p:sp>
        <p:nvSpPr>
          <p:cNvPr id="39944" name="Rectangle 139"/>
          <p:cNvSpPr>
            <a:spLocks noChangeArrowheads="1"/>
          </p:cNvSpPr>
          <p:nvPr/>
        </p:nvSpPr>
        <p:spPr bwMode="auto">
          <a:xfrm>
            <a:off x="4872608" y="3888581"/>
            <a:ext cx="847725" cy="180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63849" name="Freeform 140"/>
          <p:cNvSpPr>
            <a:spLocks/>
          </p:cNvSpPr>
          <p:nvPr/>
        </p:nvSpPr>
        <p:spPr bwMode="auto">
          <a:xfrm>
            <a:off x="4285233" y="1828006"/>
            <a:ext cx="1941513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3850" name="Freeform 141"/>
          <p:cNvSpPr>
            <a:spLocks/>
          </p:cNvSpPr>
          <p:nvPr/>
        </p:nvSpPr>
        <p:spPr bwMode="auto">
          <a:xfrm>
            <a:off x="6812533" y="2137568"/>
            <a:ext cx="1906588" cy="1958975"/>
          </a:xfrm>
          <a:custGeom>
            <a:avLst/>
            <a:gdLst>
              <a:gd name="T0" fmla="*/ 2147483646 w 1201"/>
              <a:gd name="T1" fmla="*/ 2147483646 h 1234"/>
              <a:gd name="T2" fmla="*/ 2147483646 w 1201"/>
              <a:gd name="T3" fmla="*/ 2147483646 h 1234"/>
              <a:gd name="T4" fmla="*/ 2147483646 w 1201"/>
              <a:gd name="T5" fmla="*/ 2147483646 h 1234"/>
              <a:gd name="T6" fmla="*/ 2147483646 w 1201"/>
              <a:gd name="T7" fmla="*/ 2147483646 h 1234"/>
              <a:gd name="T8" fmla="*/ 2147483646 w 1201"/>
              <a:gd name="T9" fmla="*/ 2147483646 h 1234"/>
              <a:gd name="T10" fmla="*/ 2147483646 w 1201"/>
              <a:gd name="T11" fmla="*/ 2147483646 h 1234"/>
              <a:gd name="T12" fmla="*/ 2147483646 w 1201"/>
              <a:gd name="T13" fmla="*/ 2147483646 h 1234"/>
              <a:gd name="T14" fmla="*/ 2147483646 w 1201"/>
              <a:gd name="T15" fmla="*/ 2147483646 h 1234"/>
              <a:gd name="T16" fmla="*/ 2147483646 w 1201"/>
              <a:gd name="T17" fmla="*/ 2147483646 h 1234"/>
              <a:gd name="T18" fmla="*/ 2147483646 w 1201"/>
              <a:gd name="T19" fmla="*/ 2147483646 h 1234"/>
              <a:gd name="T20" fmla="*/ 2147483646 w 1201"/>
              <a:gd name="T21" fmla="*/ 2147483646 h 1234"/>
              <a:gd name="T22" fmla="*/ 2147483646 w 1201"/>
              <a:gd name="T23" fmla="*/ 2147483646 h 1234"/>
              <a:gd name="T24" fmla="*/ 2147483646 w 1201"/>
              <a:gd name="T25" fmla="*/ 2147483646 h 1234"/>
              <a:gd name="T26" fmla="*/ 2147483646 w 1201"/>
              <a:gd name="T27" fmla="*/ 2147483646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3851" name="Freeform 142"/>
          <p:cNvSpPr>
            <a:spLocks/>
          </p:cNvSpPr>
          <p:nvPr/>
        </p:nvSpPr>
        <p:spPr bwMode="auto">
          <a:xfrm>
            <a:off x="5485383" y="3571081"/>
            <a:ext cx="2041525" cy="1979612"/>
          </a:xfrm>
          <a:custGeom>
            <a:avLst/>
            <a:gdLst>
              <a:gd name="T0" fmla="*/ 2147483646 w 1286"/>
              <a:gd name="T1" fmla="*/ 2147483646 h 1247"/>
              <a:gd name="T2" fmla="*/ 2147483646 w 1286"/>
              <a:gd name="T3" fmla="*/ 2147483646 h 1247"/>
              <a:gd name="T4" fmla="*/ 2147483646 w 1286"/>
              <a:gd name="T5" fmla="*/ 2147483646 h 1247"/>
              <a:gd name="T6" fmla="*/ 2147483646 w 1286"/>
              <a:gd name="T7" fmla="*/ 2147483646 h 1247"/>
              <a:gd name="T8" fmla="*/ 2147483646 w 1286"/>
              <a:gd name="T9" fmla="*/ 2147483646 h 1247"/>
              <a:gd name="T10" fmla="*/ 2147483646 w 1286"/>
              <a:gd name="T11" fmla="*/ 2147483646 h 1247"/>
              <a:gd name="T12" fmla="*/ 2147483646 w 1286"/>
              <a:gd name="T13" fmla="*/ 2147483646 h 1247"/>
              <a:gd name="T14" fmla="*/ 2147483646 w 1286"/>
              <a:gd name="T15" fmla="*/ 2147483646 h 1247"/>
              <a:gd name="T16" fmla="*/ 2147483646 w 1286"/>
              <a:gd name="T17" fmla="*/ 2147483646 h 1247"/>
              <a:gd name="T18" fmla="*/ 2147483646 w 1286"/>
              <a:gd name="T19" fmla="*/ 2147483646 h 1247"/>
              <a:gd name="T20" fmla="*/ 2147483646 w 1286"/>
              <a:gd name="T21" fmla="*/ 2147483646 h 1247"/>
              <a:gd name="T22" fmla="*/ 2147483646 w 1286"/>
              <a:gd name="T23" fmla="*/ 2147483646 h 1247"/>
              <a:gd name="T24" fmla="*/ 2147483646 w 1286"/>
              <a:gd name="T25" fmla="*/ 2147483646 h 1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86" h="1247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39948" name="Line 143"/>
          <p:cNvSpPr>
            <a:spLocks noChangeShapeType="1"/>
          </p:cNvSpPr>
          <p:nvPr/>
        </p:nvSpPr>
        <p:spPr bwMode="auto">
          <a:xfrm>
            <a:off x="4923408" y="2350293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50" name="Line 145"/>
          <p:cNvSpPr>
            <a:spLocks noChangeShapeType="1"/>
          </p:cNvSpPr>
          <p:nvPr/>
        </p:nvSpPr>
        <p:spPr bwMode="auto">
          <a:xfrm flipV="1">
            <a:off x="4923408" y="2994818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51" name="Line 146"/>
          <p:cNvSpPr>
            <a:spLocks noChangeShapeType="1"/>
          </p:cNvSpPr>
          <p:nvPr/>
        </p:nvSpPr>
        <p:spPr bwMode="auto">
          <a:xfrm>
            <a:off x="4932933" y="3621881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52" name="Line 147"/>
          <p:cNvSpPr>
            <a:spLocks noChangeShapeType="1"/>
          </p:cNvSpPr>
          <p:nvPr/>
        </p:nvSpPr>
        <p:spPr bwMode="auto">
          <a:xfrm>
            <a:off x="5426646" y="3196431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53" name="Text Box 148"/>
          <p:cNvSpPr txBox="1">
            <a:spLocks noChangeArrowheads="1"/>
          </p:cNvSpPr>
          <p:nvPr/>
        </p:nvSpPr>
        <p:spPr bwMode="auto">
          <a:xfrm>
            <a:off x="4882133" y="2024856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223.1.1.1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54" name="Text Box 149"/>
          <p:cNvSpPr txBox="1">
            <a:spLocks noChangeArrowheads="1"/>
          </p:cNvSpPr>
          <p:nvPr/>
        </p:nvSpPr>
        <p:spPr bwMode="auto">
          <a:xfrm>
            <a:off x="4767833" y="3650456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223.1.1.3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55" name="Text Box 150"/>
          <p:cNvSpPr txBox="1">
            <a:spLocks noChangeArrowheads="1"/>
          </p:cNvSpPr>
          <p:nvPr/>
        </p:nvSpPr>
        <p:spPr bwMode="auto">
          <a:xfrm>
            <a:off x="5513958" y="2890043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223.1.1.4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56" name="Line 151"/>
          <p:cNvSpPr>
            <a:spLocks noChangeShapeType="1"/>
          </p:cNvSpPr>
          <p:nvPr/>
        </p:nvSpPr>
        <p:spPr bwMode="auto">
          <a:xfrm>
            <a:off x="6761733" y="3202781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57" name="Text Box 152"/>
          <p:cNvSpPr txBox="1">
            <a:spLocks noChangeArrowheads="1"/>
          </p:cNvSpPr>
          <p:nvPr/>
        </p:nvSpPr>
        <p:spPr bwMode="auto">
          <a:xfrm>
            <a:off x="6634733" y="2891631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223.1.2.9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59" name="Line 154"/>
          <p:cNvSpPr>
            <a:spLocks noChangeShapeType="1"/>
          </p:cNvSpPr>
          <p:nvPr/>
        </p:nvSpPr>
        <p:spPr bwMode="auto">
          <a:xfrm>
            <a:off x="7785671" y="2512218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60" name="Line 155"/>
          <p:cNvSpPr>
            <a:spLocks noChangeShapeType="1"/>
          </p:cNvSpPr>
          <p:nvPr/>
        </p:nvSpPr>
        <p:spPr bwMode="auto">
          <a:xfrm>
            <a:off x="7785671" y="3783806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61" name="Line 156"/>
          <p:cNvSpPr>
            <a:spLocks noChangeShapeType="1"/>
          </p:cNvSpPr>
          <p:nvPr/>
        </p:nvSpPr>
        <p:spPr bwMode="auto">
          <a:xfrm>
            <a:off x="6523608" y="3540918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63" name="Line 158"/>
          <p:cNvSpPr>
            <a:spLocks noChangeShapeType="1"/>
          </p:cNvSpPr>
          <p:nvPr/>
        </p:nvSpPr>
        <p:spPr bwMode="auto">
          <a:xfrm flipH="1" flipV="1">
            <a:off x="5910833" y="481409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64" name="Line 159"/>
          <p:cNvSpPr>
            <a:spLocks noChangeShapeType="1"/>
          </p:cNvSpPr>
          <p:nvPr/>
        </p:nvSpPr>
        <p:spPr bwMode="auto">
          <a:xfrm flipH="1" flipV="1">
            <a:off x="7087171" y="4818856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65" name="Text Box 160"/>
          <p:cNvSpPr txBox="1">
            <a:spLocks noChangeArrowheads="1"/>
          </p:cNvSpPr>
          <p:nvPr/>
        </p:nvSpPr>
        <p:spPr bwMode="auto">
          <a:xfrm>
            <a:off x="7058596" y="4696618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223.1.3.2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66" name="Text Box 161"/>
          <p:cNvSpPr txBox="1">
            <a:spLocks noChangeArrowheads="1"/>
          </p:cNvSpPr>
          <p:nvPr/>
        </p:nvSpPr>
        <p:spPr bwMode="auto">
          <a:xfrm>
            <a:off x="4888483" y="4791868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223.1.3.1</a:t>
            </a:r>
            <a:endParaRPr lang="en-US" smtClean="0">
              <a:latin typeface="Comic Sans MS" charset="0"/>
              <a:cs typeface="+mn-cs"/>
            </a:endParaRPr>
          </a:p>
        </p:txBody>
      </p:sp>
      <p:grpSp>
        <p:nvGrpSpPr>
          <p:cNvPr id="2" name="Group 162"/>
          <p:cNvGrpSpPr>
            <a:grpSpLocks/>
          </p:cNvGrpSpPr>
          <p:nvPr/>
        </p:nvGrpSpPr>
        <p:grpSpPr bwMode="auto">
          <a:xfrm>
            <a:off x="4280471" y="2051843"/>
            <a:ext cx="641350" cy="558800"/>
            <a:chOff x="-44" y="1473"/>
            <a:chExt cx="981" cy="1105"/>
          </a:xfrm>
        </p:grpSpPr>
        <p:pic>
          <p:nvPicPr>
            <p:cNvPr id="163907" name="Picture 163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8" name="Freeform 16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3" name="Group 165"/>
          <p:cNvGrpSpPr>
            <a:grpSpLocks/>
          </p:cNvGrpSpPr>
          <p:nvPr/>
        </p:nvGrpSpPr>
        <p:grpSpPr bwMode="auto">
          <a:xfrm>
            <a:off x="4275708" y="2661443"/>
            <a:ext cx="641350" cy="558800"/>
            <a:chOff x="-44" y="1473"/>
            <a:chExt cx="981" cy="1105"/>
          </a:xfrm>
        </p:grpSpPr>
        <p:pic>
          <p:nvPicPr>
            <p:cNvPr id="163905" name="Picture 166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6" name="Freeform 16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4" name="Group 168"/>
          <p:cNvGrpSpPr>
            <a:grpSpLocks/>
          </p:cNvGrpSpPr>
          <p:nvPr/>
        </p:nvGrpSpPr>
        <p:grpSpPr bwMode="auto">
          <a:xfrm>
            <a:off x="4304283" y="3271043"/>
            <a:ext cx="641350" cy="558800"/>
            <a:chOff x="-44" y="1473"/>
            <a:chExt cx="981" cy="1105"/>
          </a:xfrm>
        </p:grpSpPr>
        <p:pic>
          <p:nvPicPr>
            <p:cNvPr id="163903" name="Picture 169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4" name="Freeform 17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5" name="Group 171"/>
          <p:cNvGrpSpPr>
            <a:grpSpLocks/>
          </p:cNvGrpSpPr>
          <p:nvPr/>
        </p:nvGrpSpPr>
        <p:grpSpPr bwMode="auto">
          <a:xfrm flipH="1">
            <a:off x="8012683" y="2220118"/>
            <a:ext cx="641350" cy="558800"/>
            <a:chOff x="-44" y="1473"/>
            <a:chExt cx="981" cy="1105"/>
          </a:xfrm>
        </p:grpSpPr>
        <p:pic>
          <p:nvPicPr>
            <p:cNvPr id="163901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2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6" name="Group 174"/>
          <p:cNvGrpSpPr>
            <a:grpSpLocks/>
          </p:cNvGrpSpPr>
          <p:nvPr/>
        </p:nvGrpSpPr>
        <p:grpSpPr bwMode="auto">
          <a:xfrm flipH="1">
            <a:off x="8087296" y="3499643"/>
            <a:ext cx="641350" cy="558800"/>
            <a:chOff x="-44" y="1473"/>
            <a:chExt cx="981" cy="1105"/>
          </a:xfrm>
        </p:grpSpPr>
        <p:pic>
          <p:nvPicPr>
            <p:cNvPr id="163899" name="Picture 175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00" name="Freeform 17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7" name="Group 177"/>
          <p:cNvGrpSpPr>
            <a:grpSpLocks/>
          </p:cNvGrpSpPr>
          <p:nvPr/>
        </p:nvGrpSpPr>
        <p:grpSpPr bwMode="auto">
          <a:xfrm flipH="1">
            <a:off x="6879208" y="5023643"/>
            <a:ext cx="641350" cy="558800"/>
            <a:chOff x="-44" y="1473"/>
            <a:chExt cx="981" cy="1105"/>
          </a:xfrm>
        </p:grpSpPr>
        <p:pic>
          <p:nvPicPr>
            <p:cNvPr id="163897" name="Picture 178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98" name="Freeform 17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8" name="Group 180"/>
          <p:cNvGrpSpPr>
            <a:grpSpLocks/>
          </p:cNvGrpSpPr>
          <p:nvPr/>
        </p:nvGrpSpPr>
        <p:grpSpPr bwMode="auto">
          <a:xfrm flipH="1">
            <a:off x="5715571" y="5064918"/>
            <a:ext cx="641350" cy="558800"/>
            <a:chOff x="-44" y="1473"/>
            <a:chExt cx="981" cy="1105"/>
          </a:xfrm>
        </p:grpSpPr>
        <p:pic>
          <p:nvPicPr>
            <p:cNvPr id="16389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9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405090 w 356"/>
                <a:gd name="T3" fmla="*/ 979177 h 368"/>
                <a:gd name="T4" fmla="*/ 9970831 w 356"/>
                <a:gd name="T5" fmla="*/ 20399349 h 368"/>
                <a:gd name="T6" fmla="*/ 2197428 w 356"/>
                <a:gd name="T7" fmla="*/ 2551213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9" name="Group 183"/>
          <p:cNvGrpSpPr>
            <a:grpSpLocks/>
          </p:cNvGrpSpPr>
          <p:nvPr/>
        </p:nvGrpSpPr>
        <p:grpSpPr bwMode="auto">
          <a:xfrm>
            <a:off x="6144196" y="3158331"/>
            <a:ext cx="698500" cy="355600"/>
            <a:chOff x="4396" y="1245"/>
            <a:chExt cx="672" cy="248"/>
          </a:xfrm>
        </p:grpSpPr>
        <p:sp>
          <p:nvSpPr>
            <p:cNvPr id="16388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6388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6388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0" name="Group 187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63893" name="Freeform 1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63894" name="Freeform 1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9990" name="Line 190"/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991" name="Line 191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" name="Group 192"/>
          <p:cNvGrpSpPr>
            <a:grpSpLocks/>
          </p:cNvGrpSpPr>
          <p:nvPr/>
        </p:nvGrpSpPr>
        <p:grpSpPr bwMode="auto">
          <a:xfrm>
            <a:off x="6756971" y="4063206"/>
            <a:ext cx="1006475" cy="573087"/>
            <a:chOff x="4758" y="3508"/>
            <a:chExt cx="634" cy="361"/>
          </a:xfrm>
        </p:grpSpPr>
        <p:sp>
          <p:nvSpPr>
            <p:cNvPr id="39984" name="Text Box 193"/>
            <p:cNvSpPr txBox="1">
              <a:spLocks noChangeArrowheads="1"/>
            </p:cNvSpPr>
            <p:nvPr/>
          </p:nvSpPr>
          <p:spPr bwMode="auto">
            <a:xfrm>
              <a:off x="4844" y="3508"/>
              <a:ext cx="5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solidFill>
                    <a:srgbClr val="CC0000"/>
                  </a:solidFill>
                  <a:cs typeface="+mn-cs"/>
                </a:rPr>
                <a:t>subnet</a:t>
              </a:r>
            </a:p>
          </p:txBody>
        </p:sp>
        <p:sp>
          <p:nvSpPr>
            <p:cNvPr id="39985" name="Line 194"/>
            <p:cNvSpPr>
              <a:spLocks noChangeShapeType="1"/>
            </p:cNvSpPr>
            <p:nvPr/>
          </p:nvSpPr>
          <p:spPr bwMode="auto">
            <a:xfrm flipH="1">
              <a:off x="4758" y="3677"/>
              <a:ext cx="108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9976" name="Rectangle 195"/>
          <p:cNvSpPr>
            <a:spLocks noChangeArrowheads="1"/>
          </p:cNvSpPr>
          <p:nvPr/>
        </p:nvSpPr>
        <p:spPr bwMode="auto">
          <a:xfrm>
            <a:off x="5037708" y="2697956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77" name="Text Box 196"/>
          <p:cNvSpPr txBox="1">
            <a:spLocks noChangeArrowheads="1"/>
          </p:cNvSpPr>
          <p:nvPr/>
        </p:nvSpPr>
        <p:spPr bwMode="auto">
          <a:xfrm>
            <a:off x="4882133" y="2667793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223.1.1.2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78" name="Rectangle 197"/>
          <p:cNvSpPr>
            <a:spLocks noChangeArrowheads="1"/>
          </p:cNvSpPr>
          <p:nvPr/>
        </p:nvSpPr>
        <p:spPr bwMode="auto">
          <a:xfrm>
            <a:off x="7742808" y="2683668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79" name="Rectangle 198"/>
          <p:cNvSpPr>
            <a:spLocks noChangeArrowheads="1"/>
          </p:cNvSpPr>
          <p:nvPr/>
        </p:nvSpPr>
        <p:spPr bwMode="auto">
          <a:xfrm>
            <a:off x="7739633" y="3483768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80" name="Rectangle 199"/>
          <p:cNvSpPr>
            <a:spLocks noChangeArrowheads="1"/>
          </p:cNvSpPr>
          <p:nvPr/>
        </p:nvSpPr>
        <p:spPr bwMode="auto">
          <a:xfrm>
            <a:off x="6387083" y="3669506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981" name="Text Box 200"/>
          <p:cNvSpPr txBox="1">
            <a:spLocks noChangeArrowheads="1"/>
          </p:cNvSpPr>
          <p:nvPr/>
        </p:nvSpPr>
        <p:spPr bwMode="auto">
          <a:xfrm>
            <a:off x="5910833" y="3631406"/>
            <a:ext cx="1144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223.1.3.27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82" name="Text Box 201"/>
          <p:cNvSpPr txBox="1">
            <a:spLocks noChangeArrowheads="1"/>
          </p:cNvSpPr>
          <p:nvPr/>
        </p:nvSpPr>
        <p:spPr bwMode="auto">
          <a:xfrm>
            <a:off x="7096696" y="3421856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223.1.2.2</a:t>
            </a:r>
            <a:endParaRPr lang="en-US" smtClean="0">
              <a:latin typeface="Comic Sans MS" charset="0"/>
              <a:cs typeface="+mn-cs"/>
            </a:endParaRPr>
          </a:p>
        </p:txBody>
      </p:sp>
      <p:sp>
        <p:nvSpPr>
          <p:cNvPr id="39983" name="Text Box 202"/>
          <p:cNvSpPr txBox="1">
            <a:spLocks noChangeArrowheads="1"/>
          </p:cNvSpPr>
          <p:nvPr/>
        </p:nvSpPr>
        <p:spPr bwMode="auto">
          <a:xfrm>
            <a:off x="7493571" y="2663031"/>
            <a:ext cx="1031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cs typeface="+mn-cs"/>
              </a:rPr>
              <a:t>223.1.2.1</a:t>
            </a:r>
            <a:endParaRPr lang="en-US" smtClean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4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7"/>
            <a:ext cx="8686800" cy="1143000"/>
          </a:xfr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Classless Inter-Domain </a:t>
            </a:r>
            <a:r>
              <a:rPr lang="en-US" altLang="he-IL" dirty="0" smtClean="0"/>
              <a:t>Routing (CIDR)</a:t>
            </a:r>
            <a:endParaRPr lang="en-US" altLang="he-IL" dirty="0"/>
          </a:p>
        </p:txBody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 algn="l" rtl="0">
              <a:buFont typeface="Wingdings" panose="05000000000000000000" pitchFamily="2" charset="2"/>
              <a:buChar char="q"/>
            </a:pPr>
            <a:r>
              <a:rPr lang="en-US" altLang="he-IL" dirty="0" smtClean="0"/>
              <a:t>Allows arbitrary split between network &amp; host part of address </a:t>
            </a:r>
          </a:p>
          <a:p>
            <a:pPr marL="342900" lvl="4" indent="-342900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Do not use classes to determine network ID </a:t>
            </a:r>
          </a:p>
          <a:p>
            <a:pPr marL="342900" lvl="4" indent="-342900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Use common part of address as network number, E.g., addresses 192.4.16 - 192.4.31 have the first 20 bits in common. Thus, we use these 20 bits as the network number </a:t>
            </a:r>
            <a:r>
              <a:rPr lang="en-US" altLang="he-IL" dirty="0" smtClean="0">
                <a:ea typeface="Arial" pitchFamily="34" charset="0"/>
                <a:sym typeface="Wingdings" pitchFamily="2" charset="2"/>
              </a:rPr>
              <a:t> 192.4.16</a:t>
            </a:r>
            <a:r>
              <a:rPr lang="en-US" altLang="he-IL" dirty="0" smtClean="0">
                <a:ea typeface="Arial" pitchFamily="34" charset="0"/>
              </a:rPr>
              <a:t>/20</a:t>
            </a:r>
          </a:p>
          <a:p>
            <a:pPr marL="457200" indent="-457200" algn="l" rtl="0">
              <a:buFont typeface="Wingdings" panose="05000000000000000000" pitchFamily="2" charset="2"/>
              <a:buChar char="q"/>
            </a:pPr>
            <a:r>
              <a:rPr lang="en-US" altLang="he-IL" dirty="0" smtClean="0"/>
              <a:t>Enables more efficient usage of address space (and router tables) </a:t>
            </a:r>
            <a:r>
              <a:rPr lang="en-US" altLang="he-IL" dirty="0" smtClean="0">
                <a:sym typeface="Wingdings" pitchFamily="2" charset="2"/>
              </a:rPr>
              <a:t> How?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Use single entry for range in forwarding tables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Combined forwarding entries when possible</a:t>
            </a:r>
          </a:p>
        </p:txBody>
      </p:sp>
      <p:sp>
        <p:nvSpPr>
          <p:cNvPr id="1710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fld id="{880E4A05-BDBE-4E5D-9099-DA009D221DC9}" type="slidenum">
              <a:rPr lang="en-US" altLang="he-IL" sz="1400">
                <a:solidFill>
                  <a:schemeClr val="folHlink"/>
                </a:solidFill>
                <a:latin typeface="Arial" pitchFamily="34" charset="0"/>
              </a:rPr>
              <a:pPr eaLnBrk="1" hangingPunct="1"/>
              <a:t>15</a:t>
            </a:fld>
            <a:endParaRPr lang="en-US" altLang="he-IL" sz="1400">
              <a:solidFill>
                <a:schemeClr val="folHlin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9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IP addresses: how to get one?</a:t>
            </a:r>
          </a:p>
        </p:txBody>
      </p:sp>
      <p:sp>
        <p:nvSpPr>
          <p:cNvPr id="180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he-IL" dirty="0" smtClean="0">
                <a:solidFill>
                  <a:srgbClr val="CC0000"/>
                </a:solidFill>
              </a:rPr>
              <a:t>Q:</a:t>
            </a:r>
            <a:r>
              <a:rPr lang="en-US" altLang="he-IL" dirty="0" smtClean="0"/>
              <a:t> How does a </a:t>
            </a:r>
            <a:r>
              <a:rPr lang="en-US" altLang="he-IL" i="1" dirty="0" smtClean="0"/>
              <a:t>host</a:t>
            </a:r>
            <a:r>
              <a:rPr lang="en-US" altLang="he-IL" dirty="0" smtClean="0"/>
              <a:t> get IP address?</a:t>
            </a:r>
          </a:p>
          <a:p>
            <a:pPr>
              <a:buFont typeface="Wingdings" pitchFamily="2" charset="2"/>
              <a:buNone/>
            </a:pPr>
            <a:endParaRPr lang="en-US" altLang="he-IL" dirty="0" smtClean="0"/>
          </a:p>
          <a:p>
            <a:r>
              <a:rPr lang="en-US" altLang="he-IL" dirty="0" smtClean="0"/>
              <a:t>hard-coded by system admin in a file</a:t>
            </a:r>
          </a:p>
          <a:p>
            <a:pPr lvl="1"/>
            <a:r>
              <a:rPr lang="en-US" altLang="he-IL" dirty="0" smtClean="0">
                <a:ea typeface="Arial" pitchFamily="34" charset="0"/>
              </a:rPr>
              <a:t>Windows: control-panel-&gt;network-&gt;configuration-&gt;</a:t>
            </a:r>
            <a:r>
              <a:rPr lang="en-US" altLang="he-IL" dirty="0" err="1" smtClean="0">
                <a:ea typeface="Arial" pitchFamily="34" charset="0"/>
              </a:rPr>
              <a:t>tcp</a:t>
            </a:r>
            <a:r>
              <a:rPr lang="en-US" altLang="he-IL" dirty="0" smtClean="0">
                <a:ea typeface="Arial" pitchFamily="34" charset="0"/>
              </a:rPr>
              <a:t>/</a:t>
            </a:r>
            <a:r>
              <a:rPr lang="en-US" altLang="he-IL" dirty="0" err="1" smtClean="0">
                <a:ea typeface="Arial" pitchFamily="34" charset="0"/>
              </a:rPr>
              <a:t>ip</a:t>
            </a:r>
            <a:r>
              <a:rPr lang="en-US" altLang="he-IL" dirty="0" smtClean="0">
                <a:ea typeface="Arial" pitchFamily="34" charset="0"/>
              </a:rPr>
              <a:t>-&gt;properties</a:t>
            </a:r>
          </a:p>
          <a:p>
            <a:pPr lvl="1"/>
            <a:r>
              <a:rPr lang="en-US" altLang="he-IL" dirty="0" smtClean="0">
                <a:ea typeface="Arial" pitchFamily="34" charset="0"/>
              </a:rPr>
              <a:t>UNIX: /</a:t>
            </a:r>
            <a:r>
              <a:rPr lang="en-US" altLang="he-IL" dirty="0" err="1" smtClean="0">
                <a:ea typeface="Arial" pitchFamily="34" charset="0"/>
              </a:rPr>
              <a:t>etc</a:t>
            </a:r>
            <a:r>
              <a:rPr lang="en-US" altLang="he-IL" dirty="0" smtClean="0">
                <a:ea typeface="Arial" pitchFamily="34" charset="0"/>
              </a:rPr>
              <a:t>/</a:t>
            </a:r>
            <a:r>
              <a:rPr lang="en-US" altLang="he-IL" dirty="0" err="1" smtClean="0">
                <a:ea typeface="Arial" pitchFamily="34" charset="0"/>
              </a:rPr>
              <a:t>rc.config</a:t>
            </a:r>
            <a:endParaRPr lang="en-US" altLang="he-IL" dirty="0" smtClean="0">
              <a:ea typeface="Arial" pitchFamily="34" charset="0"/>
            </a:endParaRPr>
          </a:p>
          <a:p>
            <a:pPr lvl="1"/>
            <a:endParaRPr lang="en-US" altLang="he-IL" dirty="0" smtClean="0">
              <a:ea typeface="Arial" pitchFamily="34" charset="0"/>
            </a:endParaRPr>
          </a:p>
          <a:p>
            <a:r>
              <a:rPr lang="en-US" altLang="he-IL" dirty="0" smtClean="0">
                <a:solidFill>
                  <a:srgbClr val="CC0000"/>
                </a:solidFill>
              </a:rPr>
              <a:t>DHCP:</a:t>
            </a:r>
            <a:r>
              <a:rPr lang="en-US" altLang="he-IL" dirty="0" smtClean="0"/>
              <a:t> </a:t>
            </a:r>
            <a:r>
              <a:rPr lang="en-US" altLang="he-IL" dirty="0" smtClean="0">
                <a:solidFill>
                  <a:srgbClr val="CC0000"/>
                </a:solidFill>
              </a:rPr>
              <a:t>D</a:t>
            </a:r>
            <a:r>
              <a:rPr lang="en-US" altLang="he-IL" dirty="0" smtClean="0"/>
              <a:t>ynamic </a:t>
            </a:r>
            <a:r>
              <a:rPr lang="en-US" altLang="he-IL" dirty="0" smtClean="0">
                <a:solidFill>
                  <a:srgbClr val="CC0000"/>
                </a:solidFill>
              </a:rPr>
              <a:t>H</a:t>
            </a:r>
            <a:r>
              <a:rPr lang="en-US" altLang="he-IL" dirty="0" smtClean="0"/>
              <a:t>ost </a:t>
            </a:r>
            <a:r>
              <a:rPr lang="en-US" altLang="he-IL" dirty="0" smtClean="0">
                <a:solidFill>
                  <a:srgbClr val="CC0000"/>
                </a:solidFill>
              </a:rPr>
              <a:t>C</a:t>
            </a:r>
            <a:r>
              <a:rPr lang="en-US" altLang="he-IL" dirty="0" smtClean="0"/>
              <a:t>onfiguration </a:t>
            </a:r>
            <a:r>
              <a:rPr lang="en-US" altLang="he-IL" dirty="0" smtClean="0">
                <a:solidFill>
                  <a:srgbClr val="CC0000"/>
                </a:solidFill>
              </a:rPr>
              <a:t>P</a:t>
            </a:r>
            <a:r>
              <a:rPr lang="en-US" altLang="he-IL" dirty="0" smtClean="0"/>
              <a:t>rotocol: dynamically get address from as server</a:t>
            </a:r>
          </a:p>
          <a:p>
            <a:pPr lvl="1"/>
            <a:r>
              <a:rPr lang="ja-JP" altLang="en-US" dirty="0" smtClean="0">
                <a:ea typeface="Arial" pitchFamily="34" charset="0"/>
              </a:rPr>
              <a:t>“</a:t>
            </a:r>
            <a:r>
              <a:rPr lang="en-US" altLang="ja-JP" dirty="0" smtClean="0">
                <a:ea typeface="Arial" pitchFamily="34" charset="0"/>
              </a:rPr>
              <a:t>plug-and-play</a:t>
            </a:r>
            <a:r>
              <a:rPr lang="ja-JP" altLang="en-US" sz="2800" dirty="0" smtClean="0">
                <a:ea typeface="Arial" pitchFamily="34" charset="0"/>
              </a:rPr>
              <a:t>”</a:t>
            </a:r>
            <a:r>
              <a:rPr lang="en-US" altLang="ja-JP" sz="2800" dirty="0" smtClean="0">
                <a:ea typeface="Arial" pitchFamily="34" charset="0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he-IL" dirty="0" smtClean="0"/>
          </a:p>
          <a:p>
            <a:endParaRPr lang="en-US" altLang="he-IL" sz="2400" dirty="0" smtClean="0"/>
          </a:p>
        </p:txBody>
      </p:sp>
    </p:spTree>
    <p:extLst>
      <p:ext uri="{BB962C8B-B14F-4D97-AF65-F5344CB8AC3E}">
        <p14:creationId xmlns:p14="http://schemas.microsoft.com/office/powerpoint/2010/main" val="23607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פעולות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dirty="0" smtClean="0"/>
              <a:t>Ipconfig</a:t>
            </a:r>
          </a:p>
          <a:p>
            <a:pPr marL="457200" lvl="1" indent="-457200" algn="r" rtl="1">
              <a:buFont typeface="Arial" panose="020B0604020202020204" pitchFamily="34" charset="0"/>
              <a:buChar char="•"/>
            </a:pPr>
            <a:r>
              <a:rPr lang="he-IL" dirty="0" smtClean="0"/>
              <a:t>ללמד אותם איך מייצגים את כתובת ה-</a:t>
            </a:r>
            <a:r>
              <a:rPr lang="en-US" dirty="0" smtClean="0"/>
              <a:t>IP</a:t>
            </a:r>
            <a:endParaRPr lang="he-IL" dirty="0" smtClean="0"/>
          </a:p>
          <a:p>
            <a:pPr marL="457200" lvl="1" indent="-457200" algn="r" rtl="1">
              <a:buFont typeface="Arial" panose="020B0604020202020204" pitchFamily="34" charset="0"/>
              <a:buChar char="•"/>
            </a:pPr>
            <a:r>
              <a:rPr lang="he-IL" dirty="0" smtClean="0"/>
              <a:t>לחבר אותם לנושא ה-</a:t>
            </a:r>
            <a:r>
              <a:rPr lang="en-US" dirty="0" smtClean="0"/>
              <a:t>subnet</a:t>
            </a:r>
            <a:r>
              <a:rPr lang="he-IL" dirty="0" smtClean="0"/>
              <a:t> + </a:t>
            </a:r>
            <a:r>
              <a:rPr lang="en-US" dirty="0" smtClean="0"/>
              <a:t>router</a:t>
            </a:r>
            <a:endParaRPr lang="he-IL" dirty="0" smtClean="0"/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dirty="0" smtClean="0"/>
              <a:t>What is my IP</a:t>
            </a:r>
          </a:p>
          <a:p>
            <a:pPr marL="457200" lvl="1" indent="-457200" algn="r" rtl="1">
              <a:buFont typeface="Arial" panose="020B0604020202020204" pitchFamily="34" charset="0"/>
              <a:buChar char="•"/>
            </a:pPr>
            <a:r>
              <a:rPr lang="he-IL" dirty="0" smtClean="0"/>
              <a:t>להראות להם שזה רשת אחת ויש המון כאלו ברשת</a:t>
            </a:r>
          </a:p>
          <a:p>
            <a:pPr marL="457200" lvl="2" indent="-457200" algn="r" rtl="1">
              <a:buFont typeface="Arial" panose="020B0604020202020204" pitchFamily="34" charset="0"/>
              <a:buChar char="•"/>
            </a:pPr>
            <a:r>
              <a:rPr lang="en-US" dirty="0" smtClean="0"/>
              <a:t>Network of networks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853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Some Special IP Addresses</a:t>
            </a: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/>
              <a:t>127.0.0.1: local host (a.k.a. the loopback address</a:t>
            </a:r>
          </a:p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/>
              <a:t>Host bits all set to 0: network address</a:t>
            </a:r>
          </a:p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/>
              <a:t>Host bits all set to 1: broadcast address</a:t>
            </a:r>
            <a:endParaRPr lang="he-IL" altLang="he-IL" dirty="0" smtClean="0"/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altLang="he-IL" dirty="0" smtClean="0"/>
              <a:t>Not </a:t>
            </a:r>
            <a:r>
              <a:rPr lang="he-IL" altLang="he-IL" dirty="0" smtClean="0"/>
              <a:t>255.255.255.255</a:t>
            </a:r>
            <a:endParaRPr lang="en-US" altLang="he-IL" dirty="0" smtClean="0"/>
          </a:p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/>
              <a:t>X.X.X.1 – in most of the cases the router address</a:t>
            </a:r>
            <a:endParaRPr lang="he-IL" altLang="he-IL" dirty="0" smtClean="0"/>
          </a:p>
          <a:p>
            <a:pPr eaLnBrk="1" hangingPunct="1"/>
            <a:endParaRPr lang="en-US" altLang="he-IL" dirty="0" smtClean="0"/>
          </a:p>
        </p:txBody>
      </p:sp>
      <p:sp>
        <p:nvSpPr>
          <p:cNvPr id="1843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766635D-7938-4BE7-B0D6-A199B25561CB}" type="slidenum">
              <a:rPr lang="en-US" altLang="he-IL" sz="1400" smtClean="0">
                <a:solidFill>
                  <a:schemeClr val="folHlink"/>
                </a:solidFill>
                <a:latin typeface="Arial" panose="020B0604020202020204" pitchFamily="34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he-IL" sz="1400" smtClean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3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578" y="1988840"/>
            <a:ext cx="9120844" cy="8585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1">
              <a:spcBef>
                <a:spcPts val="0"/>
              </a:spcBef>
              <a:buNone/>
            </a:pPr>
            <a:r>
              <a:rPr lang="he-IL" sz="4400" dirty="0" smtClean="0"/>
              <a:t>רשתות ומחשוב = </a:t>
            </a:r>
            <a:r>
              <a:rPr lang="en" sz="4400" dirty="0" smtClean="0"/>
              <a:t>רשתות </a:t>
            </a:r>
            <a:r>
              <a:rPr lang="en" sz="4400" dirty="0"/>
              <a:t>תקשורת </a:t>
            </a:r>
            <a:r>
              <a:rPr lang="en" sz="4400" dirty="0" smtClean="0"/>
              <a:t>מחשבים</a:t>
            </a:r>
            <a:endParaRPr lang="en" sz="4400" dirty="0"/>
          </a:p>
        </p:txBody>
      </p:sp>
      <p:sp>
        <p:nvSpPr>
          <p:cNvPr id="2" name="כותרת משנה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9042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Internet Addressing</a:t>
            </a:r>
            <a:endParaRPr lang="en" dirty="0"/>
          </a:p>
        </p:txBody>
      </p:sp>
      <p:sp>
        <p:nvSpPr>
          <p:cNvPr id="3674" name="Shape 3674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בואו נשחק</a:t>
            </a:r>
          </a:p>
        </p:txBody>
      </p:sp>
    </p:spTree>
    <p:extLst>
      <p:ext uri="{BB962C8B-B14F-4D97-AF65-F5344CB8AC3E}">
        <p14:creationId xmlns:p14="http://schemas.microsoft.com/office/powerpoint/2010/main" val="32214689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/>
          </a:bodyPr>
          <a:lstStyle/>
          <a:p>
            <a:pPr marL="342900" indent="-342900" algn="r" rtl="1" eaLnBrk="1" hangingPunct="1">
              <a:buSzPct val="75000"/>
              <a:buFont typeface="Wingdings" panose="05000000000000000000" pitchFamily="2" charset="2"/>
              <a:buChar char="q"/>
            </a:pPr>
            <a:r>
              <a:rPr lang="he-IL" altLang="he-IL" sz="3200" dirty="0" smtClean="0"/>
              <a:t>נתונה לכם כתובת הרשת הבאה 200.100.128.0/17. 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/>
              <a:t>מה תחום הכתובות של הרשת הבאה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>
                <a:ea typeface="Arial" pitchFamily="34" charset="0"/>
              </a:rPr>
              <a:t>מה דומה ושונה בכל אחד מכתובות הרשת הזו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>
                <a:ea typeface="Arial" pitchFamily="34" charset="0"/>
              </a:rPr>
              <a:t>כמה מחשבים (ברוטו) אפשר לחבר לרשת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endParaRPr lang="he-IL" altLang="he-IL" sz="2600" dirty="0" smtClean="0">
              <a:ea typeface="Arial" pitchFamily="34" charset="0"/>
            </a:endParaRP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endParaRPr lang="en-US" altLang="he-IL" sz="800" dirty="0" smtClean="0">
              <a:ea typeface="Arial" pitchFamily="34" charset="0"/>
            </a:endParaRPr>
          </a:p>
        </p:txBody>
      </p:sp>
      <p:sp>
        <p:nvSpPr>
          <p:cNvPr id="75783" name="Rectangle 2"/>
          <p:cNvSpPr>
            <a:spLocks noChangeArrowheads="1"/>
          </p:cNvSpPr>
          <p:nvPr/>
        </p:nvSpPr>
        <p:spPr bwMode="auto">
          <a:xfrm>
            <a:off x="107504" y="831850"/>
            <a:ext cx="8818562" cy="768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>
              <a:buClr>
                <a:schemeClr val="lt1"/>
              </a:buClr>
              <a:buSzPct val="100000"/>
              <a:buFont typeface="Georgia"/>
            </a:pPr>
            <a:r>
              <a:rPr lang="he-IL" altLang="he-IL" sz="4800" dirty="0" smtClean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שאלה</a:t>
            </a:r>
            <a:endParaRPr lang="en-US" altLang="he-IL" sz="4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01985" y="4221088"/>
            <a:ext cx="8229600" cy="1463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30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514350" lvl="1" indent="-514350" algn="r" rtl="1">
              <a:buSzPct val="75000"/>
              <a:buAutoNum type="arabicPeriod"/>
            </a:pPr>
            <a:r>
              <a:rPr lang="en-US" altLang="he-IL" sz="2600" b="1" dirty="0" smtClean="0">
                <a:ea typeface="Arial" pitchFamily="34" charset="0"/>
              </a:rPr>
              <a:t>200.100.128.0 – 200.100.255.255</a:t>
            </a:r>
            <a:endParaRPr lang="he-IL" altLang="he-IL" sz="2600" b="1" dirty="0" smtClean="0">
              <a:ea typeface="Arial" pitchFamily="34" charset="0"/>
            </a:endParaRPr>
          </a:p>
          <a:p>
            <a:pPr marL="514350" lvl="1" indent="-514350" algn="r" rtl="1">
              <a:buSzPct val="75000"/>
              <a:buAutoNum type="arabicPeriod"/>
            </a:pPr>
            <a:r>
              <a:rPr lang="he-IL" altLang="he-IL" sz="2600" b="1" dirty="0" smtClean="0"/>
              <a:t>17 הביטים הראשונים של כולם נראים ככתובת הרשת</a:t>
            </a:r>
          </a:p>
          <a:p>
            <a:pPr marL="514350" lvl="1" indent="-514350" algn="r" rtl="1">
              <a:buSzPct val="75000"/>
              <a:buAutoNum type="arabicPeriod"/>
            </a:pPr>
            <a:r>
              <a:rPr lang="he-IL" altLang="he-IL" sz="2600" b="1" dirty="0" smtClean="0"/>
              <a:t>2 בחזקת 15</a:t>
            </a:r>
          </a:p>
        </p:txBody>
      </p:sp>
    </p:spTree>
    <p:extLst>
      <p:ext uri="{BB962C8B-B14F-4D97-AF65-F5344CB8AC3E}">
        <p14:creationId xmlns:p14="http://schemas.microsoft.com/office/powerpoint/2010/main" val="1438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/>
          </a:bodyPr>
          <a:lstStyle/>
          <a:p>
            <a:pPr marL="342900" indent="-342900" algn="r" rtl="1" eaLnBrk="1" hangingPunct="1">
              <a:buSzPct val="75000"/>
              <a:buFont typeface="Wingdings" panose="05000000000000000000" pitchFamily="2" charset="2"/>
              <a:buChar char="q"/>
            </a:pPr>
            <a:r>
              <a:rPr lang="he-IL" altLang="he-IL" sz="3200" dirty="0" smtClean="0"/>
              <a:t>הדרכים להתמודד עם מצוקת הכתובות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/>
              <a:t>כל אחד בוחר את כתובת ה-</a:t>
            </a:r>
            <a:r>
              <a:rPr lang="en-US" altLang="he-IL" sz="2600" dirty="0" smtClean="0"/>
              <a:t>IP</a:t>
            </a:r>
            <a:r>
              <a:rPr lang="he-IL" altLang="he-IL" sz="2600" dirty="0" smtClean="0"/>
              <a:t> שלו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en-US" altLang="he-IL" sz="2600" dirty="0" smtClean="0">
                <a:ea typeface="Arial" pitchFamily="34" charset="0"/>
              </a:rPr>
              <a:t>CIDR</a:t>
            </a:r>
            <a:endParaRPr lang="he-IL" altLang="he-IL" sz="2600" dirty="0" smtClean="0">
              <a:ea typeface="Arial" pitchFamily="34" charset="0"/>
            </a:endParaRP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>
                <a:ea typeface="Arial" pitchFamily="34" charset="0"/>
              </a:rPr>
              <a:t>להשתמש באותו כתובת מספר פעמים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r>
              <a:rPr lang="he-IL" altLang="he-IL" sz="2600" dirty="0" smtClean="0">
                <a:ea typeface="Arial" pitchFamily="34" charset="0"/>
              </a:rPr>
              <a:t>כתובת לא תלויה במיקום המחשב</a:t>
            </a: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endParaRPr lang="he-IL" altLang="he-IL" sz="2600" dirty="0" smtClean="0">
              <a:ea typeface="Arial" pitchFamily="34" charset="0"/>
            </a:endParaRPr>
          </a:p>
          <a:p>
            <a:pPr marL="514350" lvl="1" indent="-514350" algn="r" rtl="1">
              <a:buSzPct val="75000"/>
              <a:buFont typeface="+mj-lt"/>
              <a:buAutoNum type="arabicPeriod"/>
            </a:pPr>
            <a:endParaRPr lang="en-US" altLang="he-IL" sz="800" dirty="0" smtClean="0">
              <a:ea typeface="Arial" pitchFamily="34" charset="0"/>
            </a:endParaRPr>
          </a:p>
        </p:txBody>
      </p:sp>
      <p:sp>
        <p:nvSpPr>
          <p:cNvPr id="75783" name="Rectangle 2"/>
          <p:cNvSpPr>
            <a:spLocks noChangeArrowheads="1"/>
          </p:cNvSpPr>
          <p:nvPr/>
        </p:nvSpPr>
        <p:spPr bwMode="auto">
          <a:xfrm>
            <a:off x="107504" y="831850"/>
            <a:ext cx="8818562" cy="768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>
              <a:buClr>
                <a:schemeClr val="lt1"/>
              </a:buClr>
              <a:buSzPct val="100000"/>
              <a:buFont typeface="Georgia"/>
            </a:pPr>
            <a:r>
              <a:rPr lang="he-IL" altLang="he-IL" sz="4800" dirty="0" smtClean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שאלה</a:t>
            </a:r>
            <a:endParaRPr lang="en-US" altLang="he-IL" sz="4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353" y="4197350"/>
            <a:ext cx="8229600" cy="1463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30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1" algn="r" rtl="1">
              <a:buSzPct val="75000"/>
            </a:pPr>
            <a:r>
              <a:rPr lang="en-US" altLang="he-IL" sz="2600" b="1" dirty="0" smtClean="0">
                <a:ea typeface="Arial" pitchFamily="34" charset="0"/>
              </a:rPr>
              <a:t>CIDR</a:t>
            </a:r>
            <a:endParaRPr lang="he-IL" altLang="he-IL" sz="2600" b="1" dirty="0">
              <a:ea typeface="Arial" pitchFamily="34" charset="0"/>
            </a:endParaRPr>
          </a:p>
          <a:p>
            <a:pPr lvl="1" algn="r" rtl="1">
              <a:buSzPct val="75000"/>
            </a:pPr>
            <a:r>
              <a:rPr lang="he-IL" altLang="he-IL" sz="2600" b="1" dirty="0" smtClean="0">
                <a:ea typeface="Arial" pitchFamily="34" charset="0"/>
              </a:rPr>
              <a:t>בעיקרון לא ניתן להשתמש </a:t>
            </a:r>
            <a:r>
              <a:rPr lang="he-IL" altLang="he-IL" sz="2600" b="1" dirty="0">
                <a:ea typeface="Arial" pitchFamily="34" charset="0"/>
              </a:rPr>
              <a:t>באותו כתובת מספר </a:t>
            </a:r>
            <a:r>
              <a:rPr lang="he-IL" altLang="he-IL" sz="2600" b="1" dirty="0" smtClean="0">
                <a:ea typeface="Arial" pitchFamily="34" charset="0"/>
              </a:rPr>
              <a:t>פעמים אלא במקרים מסוימים בשילוב של רכיבי רשת אחרים אותם נלמד בהמשך (נסביר בשכבת הרשת, אתם לא הייתם צריכים לדעת את זה)</a:t>
            </a:r>
            <a:endParaRPr lang="he-IL" altLang="he-IL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37371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l="25193" t="18443" r="23921" b="15686"/>
          <a:stretch/>
        </p:blipFill>
        <p:spPr>
          <a:xfrm>
            <a:off x="0" y="0"/>
            <a:ext cx="9252520" cy="67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Internet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576887" y="6467475"/>
            <a:ext cx="2895600" cy="2873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8324850" y="6462712"/>
            <a:ext cx="676275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1-*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l="20458" t="12222" r="20505" b="6251"/>
          <a:stretch/>
        </p:blipFill>
        <p:spPr>
          <a:xfrm>
            <a:off x="346075" y="168275"/>
            <a:ext cx="8615361" cy="66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rtl="1">
              <a:buClr>
                <a:srgbClr val="000000"/>
              </a:buClr>
              <a:buSzPct val="25000"/>
              <a:buFont typeface="Arial"/>
            </a:pPr>
            <a:r>
              <a:rPr lang="en" dirty="0" smtClean="0">
                <a:sym typeface="Cabin"/>
              </a:rPr>
              <a:t>אינטרנט:</a:t>
            </a:r>
            <a:r>
              <a:rPr lang="he-IL" dirty="0">
                <a:sym typeface="Cabin"/>
              </a:rPr>
              <a:t> </a:t>
            </a:r>
            <a:r>
              <a:rPr lang="en" dirty="0" smtClean="0">
                <a:sym typeface="Cabin"/>
              </a:rPr>
              <a:t>כיצד </a:t>
            </a:r>
            <a:r>
              <a:rPr lang="en" dirty="0">
                <a:sym typeface="Cabin"/>
              </a:rPr>
              <a:t>הכל התחיל ?</a:t>
            </a:r>
          </a:p>
        </p:txBody>
      </p:sp>
      <p:sp>
        <p:nvSpPr>
          <p:cNvPr id="2" name="מציין מיקום טקסט 1"/>
          <p:cNvSpPr>
            <a:spLocks noGrp="1"/>
          </p:cNvSpPr>
          <p:nvPr>
            <p:ph type="body" idx="1"/>
          </p:nvPr>
        </p:nvSpPr>
        <p:spPr>
          <a:xfrm>
            <a:off x="107504" y="1600200"/>
            <a:ext cx="8579296" cy="4967700"/>
          </a:xfrm>
        </p:spPr>
        <p:txBody>
          <a:bodyPr/>
          <a:lstStyle/>
          <a:p>
            <a:pPr marL="342900" lvl="0" indent="-342900" algn="l" rtl="1">
              <a:buClr>
                <a:schemeClr val="accent2"/>
              </a:buClr>
              <a:buSzPct val="25000"/>
            </a:pPr>
            <a:r>
              <a:rPr lang="en" sz="36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משרד ההגנה האמריקאי החליט לבנות רשת </a:t>
            </a:r>
            <a:r>
              <a:rPr lang="en" sz="3600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ש</a:t>
            </a:r>
            <a:r>
              <a:rPr lang="he-IL" sz="3600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3600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36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r" rtl="1">
              <a:spcBef>
                <a:spcPts val="480"/>
              </a:spcBef>
              <a:buClr>
                <a:schemeClr val="accent2"/>
              </a:buClr>
              <a:buSzPct val="85000"/>
              <a:buFont typeface="Noto Symbol"/>
              <a:buChar char="❑"/>
            </a:pPr>
            <a:r>
              <a:rPr lang="he-IL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תחבר </a:t>
            </a:r>
            <a:r>
              <a:rPr lang="en" sz="3200" dirty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את כל המחשבים הגדולים במדינה</a:t>
            </a:r>
          </a:p>
          <a:p>
            <a:pPr marL="342900" lvl="0" indent="-342900" algn="r" rtl="1">
              <a:spcBef>
                <a:spcPts val="480"/>
              </a:spcBef>
              <a:buClr>
                <a:schemeClr val="accent2"/>
              </a:buClr>
              <a:buSzPct val="85000"/>
              <a:buFont typeface="Noto Symbol"/>
              <a:buChar char="❑"/>
            </a:pPr>
            <a:r>
              <a:rPr lang="he-IL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תמשיך </a:t>
            </a:r>
            <a:r>
              <a:rPr lang="en" sz="3200" dirty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לתפקד גם לאחר התקפה גרעינית</a:t>
            </a:r>
          </a:p>
          <a:p>
            <a:pPr marL="342900" lvl="0" indent="-342900" algn="r" rtl="1">
              <a:spcBef>
                <a:spcPts val="480"/>
              </a:spcBef>
              <a:buClr>
                <a:schemeClr val="accent2"/>
              </a:buClr>
              <a:buSzPct val="85000"/>
              <a:buFont typeface="Noto Symbol"/>
              <a:buChar char="❑"/>
            </a:pPr>
            <a:r>
              <a:rPr lang="he-IL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ללא </a:t>
            </a:r>
            <a:r>
              <a:rPr lang="en" sz="3200" dirty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מרכז בקרה יחיד</a:t>
            </a:r>
          </a:p>
          <a:p>
            <a:pPr marL="342900" lvl="0" indent="-342900" algn="r" rtl="1">
              <a:spcBef>
                <a:spcPts val="560"/>
              </a:spcBef>
              <a:buClr>
                <a:schemeClr val="accent2"/>
              </a:buClr>
              <a:buSzPct val="25000"/>
            </a:pPr>
            <a:r>
              <a:rPr lang="en" sz="36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r" rtl="1"/>
            <a:endParaRPr lang="he-IL" dirty="0"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781" y="3915550"/>
            <a:ext cx="2857499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131840" y="4991367"/>
            <a:ext cx="5832648" cy="1566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ymbol"/>
              <a:buChar char="❑"/>
            </a:pPr>
            <a:r>
              <a:rPr lang="en" sz="2400" b="0" i="0" u="none" strike="noStrike" cap="none" baseline="0" dirty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פתרון: רשת מחשבים שהוקמה </a:t>
            </a:r>
            <a:r>
              <a:rPr lang="en" sz="2400" b="0" i="0" u="none" strike="noStrike" cap="none" baseline="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בשנת</a:t>
            </a:r>
            <a:r>
              <a:rPr lang="en" sz="2400" b="1" i="0" u="none" strike="noStrike" cap="none" baseline="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1969 </a:t>
            </a:r>
            <a:r>
              <a:rPr lang="en" sz="2400" b="0" i="0" u="none" strike="noStrike" cap="none" baseline="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ונקראהARPNET</a:t>
            </a:r>
            <a:r>
              <a:rPr lang="he-IL" sz="2400" b="0" i="0" u="none" strike="noStrike" cap="none" baseline="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400" b="0" i="0" u="none" strike="noStrike" cap="none" baseline="0" dirty="0" smtClean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מאוחר </a:t>
            </a:r>
            <a:r>
              <a:rPr lang="en" sz="2400" b="0" i="0" u="none" strike="noStrike" cap="none" baseline="0" dirty="0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יותר שונה השם לאינטרנט. </a:t>
            </a:r>
          </a:p>
          <a:p>
            <a:pPr marL="342900" marR="0" lvl="0" indent="-342900" algn="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" sz="2800" b="0" i="0" u="none" strike="noStrike" cap="none" baseline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l">
              <a:buClr>
                <a:srgbClr val="000000"/>
              </a:buClr>
              <a:buSzPct val="25000"/>
              <a:buFont typeface="Arial"/>
            </a:pPr>
            <a:r>
              <a:rPr lang="en" dirty="0">
                <a:sym typeface="Cabin"/>
              </a:rPr>
              <a:t>“nuts and bolts” of the Internet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i="1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Hosts:</a:t>
            </a:r>
            <a:r>
              <a:rPr lang="en" sz="2400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millions of </a:t>
            </a:r>
            <a:r>
              <a:rPr lang="en" sz="2400" dirty="0">
                <a:latin typeface="Cabin"/>
                <a:ea typeface="Cabin"/>
                <a:cs typeface="Cabin"/>
                <a:sym typeface="Cabin"/>
              </a:rPr>
              <a:t>connected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computing devices</a:t>
            </a:r>
            <a:r>
              <a:rPr lang="en" sz="2400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running </a:t>
            </a:r>
            <a:r>
              <a:rPr lang="en" sz="24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network apps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57186" y="3106200"/>
            <a:ext cx="4344585" cy="1884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i="1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C</a:t>
            </a:r>
            <a:r>
              <a:rPr lang="en" sz="2400" b="0" i="1" u="none" strike="noStrike" cap="none" baseline="0" dirty="0" smtClean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ommunication links</a:t>
            </a:r>
          </a:p>
          <a:p>
            <a:pPr marL="800100" marR="0" lvl="1" indent="-342900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fiber, copper, radio, satellite</a:t>
            </a:r>
          </a:p>
          <a:p>
            <a:pPr marL="800100" marR="0" lvl="1" indent="-342900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transmission 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rate: </a:t>
            </a:r>
            <a:r>
              <a:rPr lang="en" sz="2400" b="0" i="1" u="none" strike="noStrike" cap="none" baseline="0" dirty="0" smtClean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bandwidth</a:t>
            </a:r>
            <a:r>
              <a:rPr lang="en" sz="2400" i="1" dirty="0" smtClean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	</a:t>
            </a:r>
            <a:endParaRPr lang="en" sz="2400" b="0" i="1" u="none" strike="noStrike" cap="none" baseline="0" dirty="0">
              <a:solidFill>
                <a:srgbClr val="CC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57211" y="5230812"/>
            <a:ext cx="4667187" cy="155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Packet switches: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forward packets 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(chunks of data)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b="0" i="1" u="none" strike="noStrike" cap="none" baseline="0" dirty="0">
                <a:solidFill>
                  <a:srgbClr val="C00000"/>
                </a:solidFill>
                <a:latin typeface="Cabin"/>
                <a:ea typeface="Cabin"/>
                <a:cs typeface="Cabin"/>
                <a:sym typeface="Cabin"/>
              </a:rPr>
              <a:t>routers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and </a:t>
            </a:r>
            <a:r>
              <a:rPr lang="en" sz="2400" b="0" i="1" u="none" strike="noStrike" cap="none" baseline="0" dirty="0">
                <a:solidFill>
                  <a:srgbClr val="C00000"/>
                </a:solidFill>
                <a:latin typeface="Cabin"/>
                <a:ea typeface="Cabin"/>
                <a:cs typeface="Cabin"/>
                <a:sym typeface="Cabin"/>
              </a:rPr>
              <a:t>switches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1" u="none" strike="noStrike" cap="none" baseline="0" dirty="0">
              <a:solidFill>
                <a:srgbClr val="C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5076056" y="2160838"/>
            <a:ext cx="4067944" cy="4620974"/>
            <a:chOff x="0" y="0"/>
            <a:chExt cx="2147483647" cy="2147483647"/>
          </a:xfrm>
        </p:grpSpPr>
        <p:sp>
          <p:nvSpPr>
            <p:cNvPr id="176" name="Shape 176"/>
            <p:cNvSpPr/>
            <p:nvPr/>
          </p:nvSpPr>
          <p:spPr>
            <a:xfrm>
              <a:off x="1089581495" y="970248596"/>
              <a:ext cx="794866652" cy="305448863"/>
            </a:xfrm>
            <a:custGeom>
              <a:avLst/>
              <a:gdLst/>
              <a:ahLst/>
              <a:cxnLst/>
              <a:rect l="0" t="0" r="0" b="0"/>
              <a:pathLst>
                <a:path w="828" h="425" extrusionOk="0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101101197" y="279575564"/>
              <a:ext cx="1046382449" cy="509560416"/>
            </a:xfrm>
            <a:custGeom>
              <a:avLst/>
              <a:gdLst/>
              <a:ahLst/>
              <a:cxnLst/>
              <a:rect l="0" t="0" r="0" b="0"/>
              <a:pathLst>
                <a:path w="765" h="459" extrusionOk="0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147334262"/>
              <a:ext cx="1050222369" cy="485124514"/>
            </a:xfrm>
            <a:custGeom>
              <a:avLst/>
              <a:gdLst/>
              <a:ahLst/>
              <a:cxnLst/>
              <a:rect l="0" t="0" r="0" b="0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Shape 179"/>
            <p:cNvGrpSpPr/>
            <p:nvPr/>
          </p:nvGrpSpPr>
          <p:grpSpPr>
            <a:xfrm>
              <a:off x="46079223" y="720140069"/>
              <a:ext cx="882224896" cy="422597172"/>
              <a:chOff x="4586287" y="2589211"/>
              <a:chExt cx="1555750" cy="1179511"/>
            </a:xfrm>
          </p:grpSpPr>
          <p:sp>
            <p:nvSpPr>
              <p:cNvPr id="180" name="Shape 180"/>
              <p:cNvSpPr txBox="1"/>
              <p:nvPr/>
            </p:nvSpPr>
            <p:spPr>
              <a:xfrm>
                <a:off x="4835525" y="2922586"/>
                <a:ext cx="1052511" cy="846136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4586287" y="2589211"/>
                <a:ext cx="1555750" cy="401637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2" name="Shape 182"/>
            <p:cNvCxnSpPr/>
            <p:nvPr/>
          </p:nvCxnSpPr>
          <p:spPr>
            <a:xfrm>
              <a:off x="1326697745" y="1099615038"/>
              <a:ext cx="98878037" cy="5462140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83" name="Shape 183"/>
            <p:cNvCxnSpPr/>
            <p:nvPr/>
          </p:nvCxnSpPr>
          <p:spPr>
            <a:xfrm>
              <a:off x="1385256483" y="1063679966"/>
              <a:ext cx="168957162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84" name="Shape 184"/>
            <p:cNvCxnSpPr/>
            <p:nvPr/>
          </p:nvCxnSpPr>
          <p:spPr>
            <a:xfrm rot="10800000" flipH="1">
              <a:off x="1528294354" y="1102489924"/>
              <a:ext cx="81598323" cy="4743437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85" name="Shape 185"/>
            <p:cNvCxnSpPr/>
            <p:nvPr/>
          </p:nvCxnSpPr>
          <p:spPr>
            <a:xfrm>
              <a:off x="741107621" y="1066554712"/>
              <a:ext cx="41087310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86" name="Shape 186"/>
            <p:cNvCxnSpPr/>
            <p:nvPr/>
          </p:nvCxnSpPr>
          <p:spPr>
            <a:xfrm>
              <a:off x="919664523" y="544776655"/>
              <a:ext cx="308154533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87" name="Shape 187"/>
            <p:cNvCxnSpPr/>
            <p:nvPr/>
          </p:nvCxnSpPr>
          <p:spPr>
            <a:xfrm>
              <a:off x="657588716" y="461407069"/>
              <a:ext cx="92158448" cy="4312215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88" name="Shape 188"/>
            <p:cNvSpPr/>
            <p:nvPr/>
          </p:nvSpPr>
          <p:spPr>
            <a:xfrm>
              <a:off x="178556901" y="1355473288"/>
              <a:ext cx="1862368725" cy="753919314"/>
            </a:xfrm>
            <a:custGeom>
              <a:avLst/>
              <a:gdLst/>
              <a:ahLst/>
              <a:cxnLst/>
              <a:rect l="0" t="0" r="0" b="0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" name="Shape 189"/>
            <p:cNvCxnSpPr/>
            <p:nvPr/>
          </p:nvCxnSpPr>
          <p:spPr>
            <a:xfrm rot="-5400000">
              <a:off x="1598373207" y="1709075237"/>
              <a:ext cx="316794686" cy="63245833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0" name="Shape 190"/>
            <p:cNvCxnSpPr/>
            <p:nvPr/>
          </p:nvCxnSpPr>
          <p:spPr>
            <a:xfrm rot="-5400000" flipH="1">
              <a:off x="1686691344" y="1836285420"/>
              <a:ext cx="1919967" cy="38809942"/>
            </a:xfrm>
            <a:prstGeom prst="straightConnector1">
              <a:avLst/>
            </a:prstGeom>
            <a:noFill/>
            <a:ln w="12700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1" name="Shape 191"/>
            <p:cNvCxnSpPr/>
            <p:nvPr/>
          </p:nvCxnSpPr>
          <p:spPr>
            <a:xfrm rot="10800000">
              <a:off x="1799009794" y="1689670283"/>
              <a:ext cx="0" cy="5174659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2" name="Shape 192"/>
            <p:cNvCxnSpPr/>
            <p:nvPr/>
          </p:nvCxnSpPr>
          <p:spPr>
            <a:xfrm>
              <a:off x="1303658036" y="1499932690"/>
              <a:ext cx="236156039" cy="8336951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3" name="Shape 193"/>
            <p:cNvCxnSpPr/>
            <p:nvPr/>
          </p:nvCxnSpPr>
          <p:spPr>
            <a:xfrm rot="10800000" flipH="1">
              <a:off x="928304147" y="1494183099"/>
              <a:ext cx="194877030" cy="8983760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4" name="Shape 194"/>
            <p:cNvCxnSpPr/>
            <p:nvPr/>
          </p:nvCxnSpPr>
          <p:spPr>
            <a:xfrm>
              <a:off x="954223933" y="1626424271"/>
              <a:ext cx="58751013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5" name="Shape 195"/>
            <p:cNvCxnSpPr/>
            <p:nvPr/>
          </p:nvCxnSpPr>
          <p:spPr>
            <a:xfrm>
              <a:off x="543351013" y="1534430332"/>
              <a:ext cx="159357315" cy="3880994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rot="10800000" flipH="1">
              <a:off x="386873286" y="1629299214"/>
              <a:ext cx="249595810" cy="5749621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7" name="Shape 197"/>
            <p:cNvCxnSpPr/>
            <p:nvPr/>
          </p:nvCxnSpPr>
          <p:spPr>
            <a:xfrm flipH="1">
              <a:off x="644148986" y="1668827608"/>
              <a:ext cx="86398552" cy="8983805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8" name="Shape 198"/>
            <p:cNvCxnSpPr/>
            <p:nvPr/>
          </p:nvCxnSpPr>
          <p:spPr>
            <a:xfrm rot="10800000">
              <a:off x="838065720" y="1681045639"/>
              <a:ext cx="45119543" cy="7833836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99" name="Shape 199"/>
            <p:cNvCxnSpPr/>
            <p:nvPr/>
          </p:nvCxnSpPr>
          <p:spPr>
            <a:xfrm>
              <a:off x="932144149" y="1660922141"/>
              <a:ext cx="304315201" cy="12217944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0" name="Shape 200"/>
            <p:cNvCxnSpPr/>
            <p:nvPr/>
          </p:nvCxnSpPr>
          <p:spPr>
            <a:xfrm>
              <a:off x="652789095" y="968092736"/>
              <a:ext cx="0" cy="5965209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1" name="Shape 201"/>
            <p:cNvCxnSpPr/>
            <p:nvPr/>
          </p:nvCxnSpPr>
          <p:spPr>
            <a:xfrm rot="10800000" flipH="1">
              <a:off x="1436135826" y="501654493"/>
              <a:ext cx="74878743" cy="39528871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2" name="Shape 202"/>
            <p:cNvCxnSpPr/>
            <p:nvPr/>
          </p:nvCxnSpPr>
          <p:spPr>
            <a:xfrm>
              <a:off x="1332457595" y="579993297"/>
              <a:ext cx="0" cy="3737253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3" name="Shape 203"/>
            <p:cNvCxnSpPr/>
            <p:nvPr/>
          </p:nvCxnSpPr>
          <p:spPr>
            <a:xfrm rot="10800000" flipH="1">
              <a:off x="1436135826" y="533277429"/>
              <a:ext cx="159357315" cy="13080388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4" name="Shape 204"/>
            <p:cNvCxnSpPr/>
            <p:nvPr/>
          </p:nvCxnSpPr>
          <p:spPr>
            <a:xfrm>
              <a:off x="1656932142" y="532558897"/>
              <a:ext cx="0" cy="8911912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5" name="Shape 205"/>
            <p:cNvCxnSpPr/>
            <p:nvPr/>
          </p:nvCxnSpPr>
          <p:spPr>
            <a:xfrm>
              <a:off x="1447655832" y="671268236"/>
              <a:ext cx="114237780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6" name="Shape 206"/>
            <p:cNvCxnSpPr/>
            <p:nvPr/>
          </p:nvCxnSpPr>
          <p:spPr>
            <a:xfrm rot="10800000" flipH="1">
              <a:off x="416633075" y="1063679990"/>
              <a:ext cx="101758286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7" name="Shape 207"/>
            <p:cNvCxnSpPr/>
            <p:nvPr/>
          </p:nvCxnSpPr>
          <p:spPr>
            <a:xfrm>
              <a:off x="1782689852" y="66695606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8" name="Shape 208"/>
            <p:cNvCxnSpPr/>
            <p:nvPr/>
          </p:nvCxnSpPr>
          <p:spPr>
            <a:xfrm flipH="1">
              <a:off x="1266218515" y="701453815"/>
              <a:ext cx="59519000" cy="3191039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09" name="Shape 209"/>
            <p:cNvCxnSpPr/>
            <p:nvPr/>
          </p:nvCxnSpPr>
          <p:spPr>
            <a:xfrm flipH="1">
              <a:off x="1624292680" y="701453815"/>
              <a:ext cx="67198871" cy="32916582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0" name="Shape 210"/>
            <p:cNvCxnSpPr/>
            <p:nvPr/>
          </p:nvCxnSpPr>
          <p:spPr>
            <a:xfrm rot="10800000" flipH="1">
              <a:off x="1251819073" y="1218201220"/>
              <a:ext cx="137277390" cy="19764299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211" name="Shape 211"/>
            <p:cNvGrpSpPr/>
            <p:nvPr/>
          </p:nvGrpSpPr>
          <p:grpSpPr>
            <a:xfrm flipH="1">
              <a:off x="346553804" y="1425906051"/>
              <a:ext cx="250555488" cy="168895353"/>
              <a:chOff x="4506912" y="5557837"/>
              <a:chExt cx="1198561" cy="1274762"/>
            </a:xfrm>
          </p:grpSpPr>
          <p:pic>
            <p:nvPicPr>
              <p:cNvPr id="212" name="Shape 212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Shape 213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 flipH="1">
              <a:off x="154557113" y="1616362569"/>
              <a:ext cx="291835098" cy="183987886"/>
              <a:chOff x="4506912" y="5557837"/>
              <a:chExt cx="1198561" cy="1274762"/>
            </a:xfrm>
          </p:grpSpPr>
          <p:pic>
            <p:nvPicPr>
              <p:cNvPr id="215" name="Shape 215"/>
              <p:cNvPicPr preferRelativeResize="0"/>
              <p:nvPr/>
            </p:nvPicPr>
            <p:blipFill rotWithShape="1">
              <a:blip r:embed="rId4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6" name="Shape 216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Shape 217"/>
            <p:cNvGrpSpPr/>
            <p:nvPr/>
          </p:nvGrpSpPr>
          <p:grpSpPr>
            <a:xfrm flipH="1">
              <a:off x="443512457" y="1752916018"/>
              <a:ext cx="258235372" cy="158114584"/>
              <a:chOff x="4506912" y="5557837"/>
              <a:chExt cx="1198561" cy="1274762"/>
            </a:xfrm>
          </p:grpSpPr>
          <p:pic>
            <p:nvPicPr>
              <p:cNvPr id="218" name="Shape 218"/>
              <p:cNvPicPr preferRelativeResize="0"/>
              <p:nvPr/>
            </p:nvPicPr>
            <p:blipFill rotWithShape="1">
              <a:blip r:embed="rId5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Shape 219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Shape 220"/>
            <p:cNvGrpSpPr/>
            <p:nvPr/>
          </p:nvGrpSpPr>
          <p:grpSpPr>
            <a:xfrm>
              <a:off x="815026214" y="1745010089"/>
              <a:ext cx="258235372" cy="158833519"/>
              <a:chOff x="4506912" y="5557837"/>
              <a:chExt cx="1198561" cy="1274762"/>
            </a:xfrm>
          </p:grpSpPr>
          <p:pic>
            <p:nvPicPr>
              <p:cNvPr id="221" name="Shape 2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" name="Shape 222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Shape 2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9268353" y="152364983"/>
              <a:ext cx="513591086" cy="761824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Shape 224"/>
            <p:cNvGrpSpPr/>
            <p:nvPr/>
          </p:nvGrpSpPr>
          <p:grpSpPr>
            <a:xfrm>
              <a:off x="248635542" y="73307681"/>
              <a:ext cx="251515785" cy="174644996"/>
              <a:chOff x="4367212" y="2938461"/>
              <a:chExt cx="733425" cy="758825"/>
            </a:xfrm>
          </p:grpSpPr>
          <p:pic>
            <p:nvPicPr>
              <p:cNvPr id="225" name="Shape 22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648200" y="3051175"/>
                <a:ext cx="241299" cy="646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Shape 22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7212" y="2938461"/>
                <a:ext cx="733425" cy="174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7" name="Shape 227"/>
            <p:cNvGrpSpPr/>
            <p:nvPr/>
          </p:nvGrpSpPr>
          <p:grpSpPr>
            <a:xfrm>
              <a:off x="1504294441" y="457813770"/>
              <a:ext cx="236155248" cy="76901409"/>
              <a:chOff x="7381875" y="1792286"/>
              <a:chExt cx="390523" cy="150812"/>
            </a:xfrm>
          </p:grpSpPr>
          <p:sp>
            <p:nvSpPr>
              <p:cNvPr id="228" name="Shape 228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hape 229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1" name="Shape 231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32" name="Shape 232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34" name="Shape 234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35" name="Shape 235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Shape 236"/>
            <p:cNvGrpSpPr/>
            <p:nvPr/>
          </p:nvGrpSpPr>
          <p:grpSpPr>
            <a:xfrm>
              <a:off x="1548453704" y="621678016"/>
              <a:ext cx="236155248" cy="79776223"/>
              <a:chOff x="7381875" y="1792286"/>
              <a:chExt cx="390523" cy="150812"/>
            </a:xfrm>
          </p:grpSpPr>
          <p:sp>
            <p:nvSpPr>
              <p:cNvPr id="237" name="Shape 237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0" name="Shape 240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41" name="Shape 241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Shape 242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43" name="Shape 243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44" name="Shape 244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45" name="Shape 245"/>
            <p:cNvGrpSpPr/>
            <p:nvPr/>
          </p:nvGrpSpPr>
          <p:grpSpPr>
            <a:xfrm>
              <a:off x="1210539378" y="502373338"/>
              <a:ext cx="236155248" cy="76901409"/>
              <a:chOff x="7381875" y="1792286"/>
              <a:chExt cx="390523" cy="150812"/>
            </a:xfrm>
          </p:grpSpPr>
          <p:sp>
            <p:nvSpPr>
              <p:cNvPr id="246" name="Shape 246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" name="Shape 249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50" name="Shape 250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52" name="Shape 252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53" name="Shape 253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54" name="Shape 254"/>
            <p:cNvGrpSpPr/>
            <p:nvPr/>
          </p:nvGrpSpPr>
          <p:grpSpPr>
            <a:xfrm>
              <a:off x="1217259573" y="621677967"/>
              <a:ext cx="236155248" cy="76901409"/>
              <a:chOff x="7381875" y="1792286"/>
              <a:chExt cx="390523" cy="150812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8" name="Shape 258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59" name="Shape 259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Shape 260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61" name="Shape 261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62" name="Shape 262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cxnSp>
          <p:nvCxnSpPr>
            <p:cNvPr id="263" name="Shape 263"/>
            <p:cNvCxnSpPr/>
            <p:nvPr/>
          </p:nvCxnSpPr>
          <p:spPr>
            <a:xfrm>
              <a:off x="1900768166" y="66623763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264" name="Shape 264"/>
            <p:cNvGrpSpPr/>
            <p:nvPr/>
          </p:nvGrpSpPr>
          <p:grpSpPr>
            <a:xfrm>
              <a:off x="1329577197" y="1144174544"/>
              <a:ext cx="293754081" cy="91993935"/>
              <a:chOff x="7381875" y="1792286"/>
              <a:chExt cx="390523" cy="150812"/>
            </a:xfrm>
          </p:grpSpPr>
          <p:sp>
            <p:nvSpPr>
              <p:cNvPr id="265" name="Shape 265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" name="Shape 268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69" name="Shape 269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Shape 270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71" name="Shape 271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72" name="Shape 272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73" name="Shape 273"/>
            <p:cNvGrpSpPr/>
            <p:nvPr/>
          </p:nvGrpSpPr>
          <p:grpSpPr>
            <a:xfrm>
              <a:off x="1136620744" y="1016964362"/>
              <a:ext cx="293754081" cy="91993935"/>
              <a:chOff x="7381875" y="1792286"/>
              <a:chExt cx="390523" cy="150812"/>
            </a:xfrm>
          </p:grpSpPr>
          <p:sp>
            <p:nvSpPr>
              <p:cNvPr id="274" name="Shape 274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Shape 275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Shape 276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7" name="Shape 277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78" name="Shape 278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Shape 279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80" name="Shape 280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81" name="Shape 281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82" name="Shape 282"/>
            <p:cNvGrpSpPr/>
            <p:nvPr/>
          </p:nvGrpSpPr>
          <p:grpSpPr>
            <a:xfrm>
              <a:off x="1536933734" y="1022714026"/>
              <a:ext cx="293754081" cy="91993935"/>
              <a:chOff x="7381875" y="1792286"/>
              <a:chExt cx="390523" cy="150812"/>
            </a:xfrm>
          </p:grpSpPr>
          <p:sp>
            <p:nvSpPr>
              <p:cNvPr id="283" name="Shape 283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Shape 284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6" name="Shape 286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87" name="Shape 287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Shape 288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89" name="Shape 289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291" name="Shape 291"/>
            <p:cNvGrpSpPr/>
            <p:nvPr/>
          </p:nvGrpSpPr>
          <p:grpSpPr>
            <a:xfrm>
              <a:off x="1064621737" y="1412969421"/>
              <a:ext cx="374392469" cy="109961737"/>
              <a:chOff x="7381875" y="1792286"/>
              <a:chExt cx="390523" cy="150812"/>
            </a:xfrm>
          </p:grpSpPr>
          <p:sp>
            <p:nvSpPr>
              <p:cNvPr id="292" name="Shape 292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Shape 293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5" name="Shape 295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296" name="Shape 296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Shape 297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98" name="Shape 298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299" name="Shape 299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300" name="Shape 300"/>
            <p:cNvGrpSpPr/>
            <p:nvPr/>
          </p:nvGrpSpPr>
          <p:grpSpPr>
            <a:xfrm>
              <a:off x="1447655784" y="1548085527"/>
              <a:ext cx="374392469" cy="109961737"/>
              <a:chOff x="7381875" y="1792286"/>
              <a:chExt cx="390523" cy="150812"/>
            </a:xfrm>
          </p:grpSpPr>
          <p:sp>
            <p:nvSpPr>
              <p:cNvPr id="301" name="Shape 301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Shape 302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4" name="Shape 304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305" name="Shape 305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Shape 306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07" name="Shape 307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309" name="Shape 309"/>
            <p:cNvGrpSpPr/>
            <p:nvPr/>
          </p:nvGrpSpPr>
          <p:grpSpPr>
            <a:xfrm>
              <a:off x="631669339" y="1568209208"/>
              <a:ext cx="374392469" cy="109961737"/>
              <a:chOff x="7381875" y="1792286"/>
              <a:chExt cx="390523" cy="150812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Shape 313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314" name="Shape 314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Shape 315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6" name="Shape 316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17" name="Shape 317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318" name="Shape 318"/>
            <p:cNvGrpSpPr/>
            <p:nvPr/>
          </p:nvGrpSpPr>
          <p:grpSpPr>
            <a:xfrm>
              <a:off x="514551363" y="1021276677"/>
              <a:ext cx="236155248" cy="76901409"/>
              <a:chOff x="7381875" y="1792286"/>
              <a:chExt cx="390523" cy="150812"/>
            </a:xfrm>
          </p:grpSpPr>
          <p:sp>
            <p:nvSpPr>
              <p:cNvPr id="319" name="Shape 319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Shape 320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2" name="Shape 322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323" name="Shape 323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Shape 324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25" name="Shape 325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26" name="Shape 326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327" name="Shape 327"/>
            <p:cNvGrpSpPr/>
            <p:nvPr/>
          </p:nvGrpSpPr>
          <p:grpSpPr>
            <a:xfrm>
              <a:off x="695988038" y="499498520"/>
              <a:ext cx="236155248" cy="76901409"/>
              <a:chOff x="7381875" y="1792286"/>
              <a:chExt cx="390523" cy="150812"/>
            </a:xfrm>
          </p:grpSpPr>
          <p:sp>
            <p:nvSpPr>
              <p:cNvPr id="328" name="Shape 328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Shape 329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1" name="Shape 331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332" name="Shape 332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Shape 333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34" name="Shape 334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35" name="Shape 335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336" name="Shape 336"/>
            <p:cNvGrpSpPr/>
            <p:nvPr/>
          </p:nvGrpSpPr>
          <p:grpSpPr>
            <a:xfrm>
              <a:off x="247675863" y="958030860"/>
              <a:ext cx="306234568" cy="159551990"/>
              <a:chOff x="4710112" y="758825"/>
              <a:chExt cx="1250950" cy="992186"/>
            </a:xfrm>
          </p:grpSpPr>
          <p:pic>
            <p:nvPicPr>
              <p:cNvPr id="337" name="Shape 33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Shape 33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9" name="Shape 339"/>
            <p:cNvGrpSpPr/>
            <p:nvPr/>
          </p:nvGrpSpPr>
          <p:grpSpPr>
            <a:xfrm>
              <a:off x="1167340399" y="1638642020"/>
              <a:ext cx="340793964" cy="190456421"/>
              <a:chOff x="4710112" y="758825"/>
              <a:chExt cx="1250950" cy="992186"/>
            </a:xfrm>
          </p:grpSpPr>
          <p:pic>
            <p:nvPicPr>
              <p:cNvPr id="340" name="Shape 34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Shape 341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2" name="Shape 342"/>
            <p:cNvGrpSpPr/>
            <p:nvPr/>
          </p:nvGrpSpPr>
          <p:grpSpPr>
            <a:xfrm>
              <a:off x="519350911" y="208423835"/>
              <a:ext cx="276475360" cy="286043515"/>
              <a:chOff x="1177925" y="3824287"/>
              <a:chExt cx="914400" cy="1398586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1320800" y="4195762"/>
                <a:ext cx="596899" cy="1027111"/>
                <a:chOff x="4968875" y="5219700"/>
                <a:chExt cx="650874" cy="1177924"/>
              </a:xfrm>
            </p:grpSpPr>
            <p:cxnSp>
              <p:nvCxnSpPr>
                <p:cNvPr id="344" name="Shape 344"/>
                <p:cNvCxnSpPr/>
                <p:nvPr/>
              </p:nvCxnSpPr>
              <p:spPr>
                <a:xfrm flipH="1">
                  <a:off x="4968875" y="5219700"/>
                  <a:ext cx="325437" cy="1066799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Shape 345"/>
                <p:cNvCxnSpPr/>
                <p:nvPr/>
              </p:nvCxnSpPr>
              <p:spPr>
                <a:xfrm>
                  <a:off x="5294312" y="5219700"/>
                  <a:ext cx="325437" cy="10620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Shape 346"/>
                <p:cNvCxnSpPr/>
                <p:nvPr/>
              </p:nvCxnSpPr>
              <p:spPr>
                <a:xfrm>
                  <a:off x="4968875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Shape 347"/>
                <p:cNvCxnSpPr/>
                <p:nvPr/>
              </p:nvCxnSpPr>
              <p:spPr>
                <a:xfrm flipH="1">
                  <a:off x="5294311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5294312" y="5243512"/>
                  <a:ext cx="0" cy="11541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 rot="10800000" flipH="1">
                  <a:off x="4968875" y="6172199"/>
                  <a:ext cx="325437" cy="11430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 rot="10800000">
                  <a:off x="5294311" y="6172200"/>
                  <a:ext cx="325437" cy="1095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5106987" y="5822950"/>
                  <a:ext cx="187324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 rot="10800000" flipH="1">
                  <a:off x="5294312" y="5822950"/>
                  <a:ext cx="196850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Shape 353"/>
                <p:cNvCxnSpPr/>
                <p:nvPr/>
              </p:nvCxnSpPr>
              <p:spPr>
                <a:xfrm>
                  <a:off x="5045075" y="5978525"/>
                  <a:ext cx="241299" cy="1190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4" name="Shape 354"/>
                <p:cNvCxnSpPr/>
                <p:nvPr/>
              </p:nvCxnSpPr>
              <p:spPr>
                <a:xfrm rot="10800000" flipH="1">
                  <a:off x="5294312" y="6002337"/>
                  <a:ext cx="242886" cy="104774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5" name="Shape 355"/>
                <p:cNvCxnSpPr/>
                <p:nvPr/>
              </p:nvCxnSpPr>
              <p:spPr>
                <a:xfrm rot="10800000" flipH="1">
                  <a:off x="5294312" y="5662611"/>
                  <a:ext cx="123824" cy="428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Shape 356"/>
                <p:cNvCxnSpPr/>
                <p:nvPr/>
              </p:nvCxnSpPr>
              <p:spPr>
                <a:xfrm rot="10800000" flipH="1">
                  <a:off x="5294312" y="5441950"/>
                  <a:ext cx="77787" cy="3333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Shape 357"/>
                <p:cNvCxnSpPr/>
                <p:nvPr/>
              </p:nvCxnSpPr>
              <p:spPr>
                <a:xfrm>
                  <a:off x="5154612" y="5648325"/>
                  <a:ext cx="1508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8" name="Shape 358"/>
                <p:cNvCxnSpPr/>
                <p:nvPr/>
              </p:nvCxnSpPr>
              <p:spPr>
                <a:xfrm>
                  <a:off x="5221287" y="5432425"/>
                  <a:ext cx="873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359" name="Shape 359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177925" y="3824287"/>
                <a:ext cx="914400" cy="73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" name="Shape 360"/>
              <p:cNvSpPr/>
              <p:nvPr/>
            </p:nvSpPr>
            <p:spPr>
              <a:xfrm>
                <a:off x="1565275" y="4122737"/>
                <a:ext cx="104774" cy="109537"/>
              </a:xfrm>
              <a:prstGeom prst="ellipse">
                <a:avLst/>
              </a:prstGeom>
              <a:solidFill>
                <a:schemeClr val="dk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" name="Shape 361"/>
            <p:cNvSpPr txBox="1"/>
            <p:nvPr/>
          </p:nvSpPr>
          <p:spPr>
            <a:xfrm>
              <a:off x="456952336" y="0"/>
              <a:ext cx="936944237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mobile network</a:t>
              </a:r>
            </a:p>
          </p:txBody>
        </p:sp>
        <p:sp>
          <p:nvSpPr>
            <p:cNvPr id="362" name="Shape 362"/>
            <p:cNvSpPr txBox="1"/>
            <p:nvPr/>
          </p:nvSpPr>
          <p:spPr>
            <a:xfrm>
              <a:off x="1426535973" y="311198516"/>
              <a:ext cx="670068781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global ISP</a:t>
              </a:r>
            </a:p>
          </p:txBody>
        </p:sp>
        <p:sp>
          <p:nvSpPr>
            <p:cNvPr id="363" name="Shape 363"/>
            <p:cNvSpPr txBox="1"/>
            <p:nvPr/>
          </p:nvSpPr>
          <p:spPr>
            <a:xfrm>
              <a:off x="1291178105" y="866755443"/>
              <a:ext cx="779506935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</a:p>
          </p:txBody>
        </p:sp>
        <p:sp>
          <p:nvSpPr>
            <p:cNvPr id="364" name="Shape 364"/>
            <p:cNvSpPr txBox="1"/>
            <p:nvPr/>
          </p:nvSpPr>
          <p:spPr>
            <a:xfrm>
              <a:off x="678708271" y="715109346"/>
              <a:ext cx="541430899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231355788" y="1928998036"/>
              <a:ext cx="783346825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institutional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network</a:t>
              </a:r>
            </a:p>
          </p:txBody>
        </p:sp>
        <p:grpSp>
          <p:nvGrpSpPr>
            <p:cNvPr id="366" name="Shape 366"/>
            <p:cNvGrpSpPr/>
            <p:nvPr/>
          </p:nvGrpSpPr>
          <p:grpSpPr>
            <a:xfrm>
              <a:off x="1837409299" y="1637923580"/>
              <a:ext cx="137277375" cy="217767140"/>
              <a:chOff x="6572250" y="681037"/>
              <a:chExt cx="2262186" cy="3803650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Shape 371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" name="Shape 372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373" name="Shape 373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Shape 374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5" name="Shape 375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6" name="Shape 376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377" name="Shape 377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Shape 378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9" name="Shape 379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Shape 380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1" name="Shape 381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382" name="Shape 382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Shape 383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4" name="Shape 384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5" name="Shape 385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386" name="Shape 386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Shape 387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8" name="Shape 388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Shape 398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Shape 399"/>
            <p:cNvGrpSpPr/>
            <p:nvPr/>
          </p:nvGrpSpPr>
          <p:grpSpPr>
            <a:xfrm>
              <a:off x="1646372162" y="1774477058"/>
              <a:ext cx="137277375" cy="217767140"/>
              <a:chOff x="6572250" y="681037"/>
              <a:chExt cx="2262186" cy="3803650"/>
            </a:xfrm>
          </p:grpSpPr>
          <p:sp>
            <p:nvSpPr>
              <p:cNvPr id="400" name="Shape 400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Shape 401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Shape 404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5" name="Shape 405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406" name="Shape 406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Shape 407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8" name="Shape 408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9" name="Shape 409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410" name="Shape 410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Shape 411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2" name="Shape 412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4" name="Shape 414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415" name="Shape 415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Shape 416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7" name="Shape 417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8" name="Shape 418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419" name="Shape 419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Shape 420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1" name="Shape 421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Shape 431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Shape 432"/>
            <p:cNvGrpSpPr/>
            <p:nvPr/>
          </p:nvGrpSpPr>
          <p:grpSpPr>
            <a:xfrm>
              <a:off x="60478670" y="298261863"/>
              <a:ext cx="323514265" cy="187477490"/>
              <a:chOff x="1392237" y="1600200"/>
              <a:chExt cx="4360862" cy="4174911"/>
            </a:xfrm>
          </p:grpSpPr>
          <p:pic>
            <p:nvPicPr>
              <p:cNvPr id="433" name="Shape 433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Shape 434"/>
              <p:cNvPicPr preferRelativeResize="0"/>
              <p:nvPr/>
            </p:nvPicPr>
            <p:blipFill rotWithShape="1">
              <a:blip r:embed="rId15">
                <a:alphaModFix/>
              </a:blip>
              <a:srcRect l="97903" t="-3610" r="97903" b="-3610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5" name="Shape 435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6" name="Shape 436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Shape 437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0" name="Shape 450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Shape 455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Shape 456"/>
            <p:cNvGrpSpPr/>
            <p:nvPr/>
          </p:nvGrpSpPr>
          <p:grpSpPr>
            <a:xfrm>
              <a:off x="1009903141" y="1857127768"/>
              <a:ext cx="287034870" cy="187477490"/>
              <a:chOff x="1392237" y="1600200"/>
              <a:chExt cx="4360862" cy="4174911"/>
            </a:xfrm>
          </p:grpSpPr>
          <p:pic>
            <p:nvPicPr>
              <p:cNvPr id="457" name="Shape 457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Shape 458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Shape 459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0" name="Shape 460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Shape 461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7" name="Shape 467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468" name="Shape 468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Shape 469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Shape 470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Shape 471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Shape 472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Shape 473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4" name="Shape 474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Shape 479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" name="Shape 480"/>
            <p:cNvGrpSpPr/>
            <p:nvPr/>
          </p:nvGrpSpPr>
          <p:grpSpPr>
            <a:xfrm>
              <a:off x="216956437" y="750325636"/>
              <a:ext cx="268795502" cy="187477490"/>
              <a:chOff x="1392237" y="1600200"/>
              <a:chExt cx="4360862" cy="4174911"/>
            </a:xfrm>
          </p:grpSpPr>
          <p:pic>
            <p:nvPicPr>
              <p:cNvPr id="481" name="Shape 481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Shape 482"/>
              <p:cNvPicPr preferRelativeResize="0"/>
              <p:nvPr/>
            </p:nvPicPr>
            <p:blipFill rotWithShape="1">
              <a:blip r:embed="rId21">
                <a:alphaModFix/>
              </a:blip>
              <a:srcRect l="97793" t="-4386" r="97793" b="-4386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3" name="Shape 483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" name="Shape 484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" name="Shape 485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1" name="Shape 491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492" name="Shape 492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Shape 493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Shape 494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Shape 495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Shape 496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Shape 497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8" name="Shape 498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Shape 503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4" name="Shape 504"/>
            <p:cNvGrpSpPr/>
            <p:nvPr/>
          </p:nvGrpSpPr>
          <p:grpSpPr>
            <a:xfrm flipH="1">
              <a:off x="446392337" y="832257679"/>
              <a:ext cx="250555488" cy="168895353"/>
              <a:chOff x="4506912" y="5557837"/>
              <a:chExt cx="1198561" cy="1274762"/>
            </a:xfrm>
          </p:grpSpPr>
          <p:pic>
            <p:nvPicPr>
              <p:cNvPr id="505" name="Shape 505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6" name="Shape 506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Shape 507"/>
            <p:cNvGrpSpPr/>
            <p:nvPr/>
          </p:nvGrpSpPr>
          <p:grpSpPr>
            <a:xfrm>
              <a:off x="1272938567" y="1828379620"/>
              <a:ext cx="287034870" cy="187477490"/>
              <a:chOff x="1392237" y="1600200"/>
              <a:chExt cx="4360862" cy="4174911"/>
            </a:xfrm>
          </p:grpSpPr>
          <p:pic>
            <p:nvPicPr>
              <p:cNvPr id="508" name="Shape 508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Shape 509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0" name="Shape 510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1" name="Shape 511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2" name="Shape 512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8" name="Shape 518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519" name="Shape 519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Shape 520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Shape 521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Shape 522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Shape 523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5" name="Shape 525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Shape 530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Arial"/>
            </a:pPr>
            <a:r>
              <a:rPr lang="en" dirty="0" smtClean="0">
                <a:sym typeface="Cabin"/>
              </a:rPr>
              <a:t>Network Protols</a:t>
            </a:r>
            <a:endParaRPr lang="en" dirty="0">
              <a:sym typeface="Cabin"/>
            </a:endParaRPr>
          </a:p>
        </p:txBody>
      </p:sp>
      <p:sp>
        <p:nvSpPr>
          <p:cNvPr id="2050" name="AutoShape 2" descr="Image result for network protocols"/>
          <p:cNvSpPr>
            <a:spLocks noChangeAspect="1" noChangeArrowheads="1"/>
          </p:cNvSpPr>
          <p:nvPr/>
        </p:nvSpPr>
        <p:spPr bwMode="auto">
          <a:xfrm>
            <a:off x="-61913" y="-136525"/>
            <a:ext cx="2371726" cy="1781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052" name="AutoShape 4" descr="Image result for network protocols"/>
          <p:cNvSpPr>
            <a:spLocks noChangeAspect="1" noChangeArrowheads="1"/>
          </p:cNvSpPr>
          <p:nvPr/>
        </p:nvSpPr>
        <p:spPr bwMode="auto">
          <a:xfrm>
            <a:off x="-61913" y="-136525"/>
            <a:ext cx="2371726" cy="1781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054" name="AutoShape 6" descr="Image result for network protocols"/>
          <p:cNvSpPr>
            <a:spLocks noChangeAspect="1" noChangeArrowheads="1"/>
          </p:cNvSpPr>
          <p:nvPr/>
        </p:nvSpPr>
        <p:spPr bwMode="auto">
          <a:xfrm>
            <a:off x="-61913" y="-136525"/>
            <a:ext cx="2371726" cy="1781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144000" cy="528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7" name="TextBox 366"/>
          <p:cNvSpPr txBox="1"/>
          <p:nvPr/>
        </p:nvSpPr>
        <p:spPr>
          <a:xfrm>
            <a:off x="381000" y="5715000"/>
            <a:ext cx="160020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FORMAT</a:t>
            </a:r>
          </a:p>
          <a:p>
            <a:r>
              <a:rPr lang="en-US" dirty="0" smtClean="0"/>
              <a:t>ORDER</a:t>
            </a:r>
          </a:p>
          <a:p>
            <a:r>
              <a:rPr lang="en-US" dirty="0" smtClean="0"/>
              <a:t>Of Messages</a:t>
            </a:r>
            <a:endParaRPr lang="he-IL" dirty="0"/>
          </a:p>
        </p:txBody>
      </p:sp>
      <p:sp>
        <p:nvSpPr>
          <p:cNvPr id="368" name="TextBox 367"/>
          <p:cNvSpPr txBox="1"/>
          <p:nvPr/>
        </p:nvSpPr>
        <p:spPr>
          <a:xfrm>
            <a:off x="1600200" y="5410200"/>
            <a:ext cx="1600200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ACTIONS On Transmission/ Receipt of message or other event</a:t>
            </a:r>
          </a:p>
        </p:txBody>
      </p:sp>
    </p:spTree>
    <p:extLst>
      <p:ext uri="{BB962C8B-B14F-4D97-AF65-F5344CB8AC3E}">
        <p14:creationId xmlns:p14="http://schemas.microsoft.com/office/powerpoint/2010/main" val="621533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  <p:bldP spid="3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❖"/>
            </a:pPr>
            <a:r>
              <a:rPr lang="en" sz="24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Internet: </a:t>
            </a:r>
            <a:r>
              <a:rPr lang="en" sz="2400" b="0" i="0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“network of networks”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▪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Interconnected </a:t>
            </a:r>
            <a:r>
              <a:rPr lang="en" sz="20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ISPs</a:t>
            </a:r>
            <a:endParaRPr lang="he-IL" sz="2000" b="0" i="0" u="none" strike="noStrike" cap="none" baseline="0" dirty="0" smtClean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</a:pPr>
            <a:endParaRPr lang="en" sz="20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❖"/>
            </a:pPr>
            <a:r>
              <a:rPr lang="en" sz="24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protocols</a:t>
            </a:r>
            <a:r>
              <a:rPr lang="en" sz="2400" b="0" i="0" u="none" strike="noStrike" cap="none" baseline="0" dirty="0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control sending, </a:t>
            </a:r>
          </a:p>
          <a:p>
            <a:pPr marL="742950" marR="0" lvl="1" indent="-2730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▪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receiving of msgs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▪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e.g., TCP, IP, HTTP, Skype,  </a:t>
            </a:r>
            <a:r>
              <a:rPr lang="en" sz="20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802.11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</a:pPr>
            <a:endParaRPr lang="en" sz="20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❖"/>
            </a:pPr>
            <a:r>
              <a:rPr lang="en" sz="2400" b="0" i="1" u="none" strike="noStrike" cap="none" baseline="0" dirty="0">
                <a:solidFill>
                  <a:srgbClr val="C00000"/>
                </a:solidFill>
                <a:latin typeface="Cabin"/>
                <a:ea typeface="Cabin"/>
                <a:cs typeface="Cabin"/>
                <a:sym typeface="Cabin"/>
              </a:rPr>
              <a:t>Internet  standards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▪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RFC: Request for comments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▪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IETF: Internet Engineering Task Force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212725" y="190500"/>
            <a:ext cx="8381999" cy="9366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25000"/>
              <a:buFont typeface="Arial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" dirty="0">
                <a:sym typeface="Cabin"/>
              </a:rPr>
              <a:t>What’s the Internet: “nuts and bolts” view</a:t>
            </a:r>
          </a:p>
        </p:txBody>
      </p:sp>
      <p:grpSp>
        <p:nvGrpSpPr>
          <p:cNvPr id="540" name="Shape 540"/>
          <p:cNvGrpSpPr/>
          <p:nvPr/>
        </p:nvGrpSpPr>
        <p:grpSpPr>
          <a:xfrm>
            <a:off x="5590187" y="2092392"/>
            <a:ext cx="3551237" cy="4743450"/>
            <a:chOff x="0" y="0"/>
            <a:chExt cx="2147483647" cy="2147483647"/>
          </a:xfrm>
        </p:grpSpPr>
        <p:sp>
          <p:nvSpPr>
            <p:cNvPr id="541" name="Shape 541"/>
            <p:cNvSpPr/>
            <p:nvPr/>
          </p:nvSpPr>
          <p:spPr>
            <a:xfrm>
              <a:off x="1089581495" y="970248596"/>
              <a:ext cx="794866652" cy="305448863"/>
            </a:xfrm>
            <a:custGeom>
              <a:avLst/>
              <a:gdLst/>
              <a:ahLst/>
              <a:cxnLst/>
              <a:rect l="0" t="0" r="0" b="0"/>
              <a:pathLst>
                <a:path w="828" h="425" extrusionOk="0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1101101197" y="279575564"/>
              <a:ext cx="1046382449" cy="509560416"/>
            </a:xfrm>
            <a:custGeom>
              <a:avLst/>
              <a:gdLst/>
              <a:ahLst/>
              <a:cxnLst/>
              <a:rect l="0" t="0" r="0" b="0"/>
              <a:pathLst>
                <a:path w="765" h="459" extrusionOk="0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0" y="147334262"/>
              <a:ext cx="1050222369" cy="485124514"/>
            </a:xfrm>
            <a:custGeom>
              <a:avLst/>
              <a:gdLst/>
              <a:ahLst/>
              <a:cxnLst/>
              <a:rect l="0" t="0" r="0" b="0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Shape 544"/>
            <p:cNvGrpSpPr/>
            <p:nvPr/>
          </p:nvGrpSpPr>
          <p:grpSpPr>
            <a:xfrm>
              <a:off x="46079223" y="720140069"/>
              <a:ext cx="882224896" cy="422597172"/>
              <a:chOff x="4586287" y="2589211"/>
              <a:chExt cx="1555750" cy="1179511"/>
            </a:xfrm>
          </p:grpSpPr>
          <p:sp>
            <p:nvSpPr>
              <p:cNvPr id="545" name="Shape 545"/>
              <p:cNvSpPr txBox="1"/>
              <p:nvPr/>
            </p:nvSpPr>
            <p:spPr>
              <a:xfrm>
                <a:off x="4835525" y="2922586"/>
                <a:ext cx="1052511" cy="846136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4586287" y="2589211"/>
                <a:ext cx="1555750" cy="401637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7" name="Shape 547"/>
            <p:cNvCxnSpPr/>
            <p:nvPr/>
          </p:nvCxnSpPr>
          <p:spPr>
            <a:xfrm>
              <a:off x="1326697745" y="1099615038"/>
              <a:ext cx="98878037" cy="5462140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48" name="Shape 548"/>
            <p:cNvCxnSpPr/>
            <p:nvPr/>
          </p:nvCxnSpPr>
          <p:spPr>
            <a:xfrm>
              <a:off x="1385256483" y="1063679966"/>
              <a:ext cx="168957162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49" name="Shape 549"/>
            <p:cNvCxnSpPr/>
            <p:nvPr/>
          </p:nvCxnSpPr>
          <p:spPr>
            <a:xfrm rot="10800000" flipH="1">
              <a:off x="1528294354" y="1102489924"/>
              <a:ext cx="81598323" cy="4743437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0" name="Shape 550"/>
            <p:cNvCxnSpPr/>
            <p:nvPr/>
          </p:nvCxnSpPr>
          <p:spPr>
            <a:xfrm>
              <a:off x="741107621" y="1066554712"/>
              <a:ext cx="41087310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1" name="Shape 551"/>
            <p:cNvCxnSpPr/>
            <p:nvPr/>
          </p:nvCxnSpPr>
          <p:spPr>
            <a:xfrm>
              <a:off x="919664523" y="544776655"/>
              <a:ext cx="308154533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2" name="Shape 552"/>
            <p:cNvCxnSpPr/>
            <p:nvPr/>
          </p:nvCxnSpPr>
          <p:spPr>
            <a:xfrm>
              <a:off x="657588716" y="461407069"/>
              <a:ext cx="92158448" cy="4312215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553" name="Shape 553"/>
            <p:cNvSpPr/>
            <p:nvPr/>
          </p:nvSpPr>
          <p:spPr>
            <a:xfrm>
              <a:off x="178556901" y="1355473288"/>
              <a:ext cx="1862368725" cy="753919314"/>
            </a:xfrm>
            <a:custGeom>
              <a:avLst/>
              <a:gdLst/>
              <a:ahLst/>
              <a:cxnLst/>
              <a:rect l="0" t="0" r="0" b="0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4" name="Shape 554"/>
            <p:cNvCxnSpPr/>
            <p:nvPr/>
          </p:nvCxnSpPr>
          <p:spPr>
            <a:xfrm rot="-5400000">
              <a:off x="1598373207" y="1709075237"/>
              <a:ext cx="316794686" cy="63245833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5" name="Shape 555"/>
            <p:cNvCxnSpPr/>
            <p:nvPr/>
          </p:nvCxnSpPr>
          <p:spPr>
            <a:xfrm rot="-5400000" flipH="1">
              <a:off x="1686691344" y="1836285420"/>
              <a:ext cx="1919967" cy="38809942"/>
            </a:xfrm>
            <a:prstGeom prst="straightConnector1">
              <a:avLst/>
            </a:prstGeom>
            <a:noFill/>
            <a:ln w="12700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6" name="Shape 556"/>
            <p:cNvCxnSpPr/>
            <p:nvPr/>
          </p:nvCxnSpPr>
          <p:spPr>
            <a:xfrm rot="10800000">
              <a:off x="1799009794" y="1689670283"/>
              <a:ext cx="0" cy="5174659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7" name="Shape 557"/>
            <p:cNvCxnSpPr/>
            <p:nvPr/>
          </p:nvCxnSpPr>
          <p:spPr>
            <a:xfrm>
              <a:off x="1303658036" y="1499932690"/>
              <a:ext cx="236156039" cy="8336951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8" name="Shape 558"/>
            <p:cNvCxnSpPr/>
            <p:nvPr/>
          </p:nvCxnSpPr>
          <p:spPr>
            <a:xfrm rot="10800000" flipH="1">
              <a:off x="928304147" y="1494183099"/>
              <a:ext cx="194877030" cy="8983760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59" name="Shape 559"/>
            <p:cNvCxnSpPr/>
            <p:nvPr/>
          </p:nvCxnSpPr>
          <p:spPr>
            <a:xfrm>
              <a:off x="954223933" y="1626424271"/>
              <a:ext cx="58751013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0" name="Shape 560"/>
            <p:cNvCxnSpPr/>
            <p:nvPr/>
          </p:nvCxnSpPr>
          <p:spPr>
            <a:xfrm>
              <a:off x="543351013" y="1534430332"/>
              <a:ext cx="159357315" cy="3880994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1" name="Shape 561"/>
            <p:cNvCxnSpPr/>
            <p:nvPr/>
          </p:nvCxnSpPr>
          <p:spPr>
            <a:xfrm rot="10800000" flipH="1">
              <a:off x="386873286" y="1629299214"/>
              <a:ext cx="249595810" cy="5749621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2" name="Shape 562"/>
            <p:cNvCxnSpPr/>
            <p:nvPr/>
          </p:nvCxnSpPr>
          <p:spPr>
            <a:xfrm flipH="1">
              <a:off x="644148986" y="1668827608"/>
              <a:ext cx="86398552" cy="8983805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3" name="Shape 563"/>
            <p:cNvCxnSpPr/>
            <p:nvPr/>
          </p:nvCxnSpPr>
          <p:spPr>
            <a:xfrm rot="10800000">
              <a:off x="838065720" y="1681045639"/>
              <a:ext cx="45119543" cy="7833836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4" name="Shape 564"/>
            <p:cNvCxnSpPr/>
            <p:nvPr/>
          </p:nvCxnSpPr>
          <p:spPr>
            <a:xfrm>
              <a:off x="932144149" y="1660922141"/>
              <a:ext cx="304315201" cy="12217944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5" name="Shape 565"/>
            <p:cNvCxnSpPr/>
            <p:nvPr/>
          </p:nvCxnSpPr>
          <p:spPr>
            <a:xfrm>
              <a:off x="652789095" y="968092736"/>
              <a:ext cx="0" cy="5965209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6" name="Shape 566"/>
            <p:cNvCxnSpPr/>
            <p:nvPr/>
          </p:nvCxnSpPr>
          <p:spPr>
            <a:xfrm rot="10800000" flipH="1">
              <a:off x="1436135826" y="501654493"/>
              <a:ext cx="74878743" cy="39528871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1332457595" y="579993297"/>
              <a:ext cx="0" cy="3737253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rot="10800000" flipH="1">
              <a:off x="1436135826" y="533277429"/>
              <a:ext cx="159357315" cy="13080388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1656932142" y="532558897"/>
              <a:ext cx="0" cy="8911912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0" name="Shape 570"/>
            <p:cNvCxnSpPr/>
            <p:nvPr/>
          </p:nvCxnSpPr>
          <p:spPr>
            <a:xfrm>
              <a:off x="1447655832" y="671268236"/>
              <a:ext cx="114237780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1" name="Shape 571"/>
            <p:cNvCxnSpPr/>
            <p:nvPr/>
          </p:nvCxnSpPr>
          <p:spPr>
            <a:xfrm rot="10800000" flipH="1">
              <a:off x="416633075" y="1063679990"/>
              <a:ext cx="101758286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2" name="Shape 572"/>
            <p:cNvCxnSpPr/>
            <p:nvPr/>
          </p:nvCxnSpPr>
          <p:spPr>
            <a:xfrm>
              <a:off x="1782689852" y="66695606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3" name="Shape 573"/>
            <p:cNvCxnSpPr/>
            <p:nvPr/>
          </p:nvCxnSpPr>
          <p:spPr>
            <a:xfrm flipH="1">
              <a:off x="1266218515" y="701453815"/>
              <a:ext cx="59519000" cy="3191039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4" name="Shape 574"/>
            <p:cNvCxnSpPr/>
            <p:nvPr/>
          </p:nvCxnSpPr>
          <p:spPr>
            <a:xfrm flipH="1">
              <a:off x="1624292680" y="701453815"/>
              <a:ext cx="67198871" cy="32916582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575" name="Shape 575"/>
            <p:cNvCxnSpPr/>
            <p:nvPr/>
          </p:nvCxnSpPr>
          <p:spPr>
            <a:xfrm rot="10800000" flipH="1">
              <a:off x="1251819073" y="1218201220"/>
              <a:ext cx="137277390" cy="19764299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576" name="Shape 576"/>
            <p:cNvGrpSpPr/>
            <p:nvPr/>
          </p:nvGrpSpPr>
          <p:grpSpPr>
            <a:xfrm flipH="1">
              <a:off x="346553804" y="1425906051"/>
              <a:ext cx="250555488" cy="168895353"/>
              <a:chOff x="4506912" y="5557837"/>
              <a:chExt cx="1198561" cy="1274762"/>
            </a:xfrm>
          </p:grpSpPr>
          <p:pic>
            <p:nvPicPr>
              <p:cNvPr id="577" name="Shape 577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8" name="Shape 578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" name="Shape 579"/>
            <p:cNvGrpSpPr/>
            <p:nvPr/>
          </p:nvGrpSpPr>
          <p:grpSpPr>
            <a:xfrm flipH="1">
              <a:off x="154557113" y="1616362569"/>
              <a:ext cx="291835098" cy="183987886"/>
              <a:chOff x="4506912" y="5557837"/>
              <a:chExt cx="1198561" cy="1274762"/>
            </a:xfrm>
          </p:grpSpPr>
          <p:pic>
            <p:nvPicPr>
              <p:cNvPr id="580" name="Shape 580"/>
              <p:cNvPicPr preferRelativeResize="0"/>
              <p:nvPr/>
            </p:nvPicPr>
            <p:blipFill rotWithShape="1">
              <a:blip r:embed="rId4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1" name="Shape 581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Shape 582"/>
            <p:cNvGrpSpPr/>
            <p:nvPr/>
          </p:nvGrpSpPr>
          <p:grpSpPr>
            <a:xfrm flipH="1">
              <a:off x="443512457" y="1752916018"/>
              <a:ext cx="258235372" cy="158114584"/>
              <a:chOff x="4506912" y="5557837"/>
              <a:chExt cx="1198561" cy="1274762"/>
            </a:xfrm>
          </p:grpSpPr>
          <p:pic>
            <p:nvPicPr>
              <p:cNvPr id="583" name="Shape 583"/>
              <p:cNvPicPr preferRelativeResize="0"/>
              <p:nvPr/>
            </p:nvPicPr>
            <p:blipFill rotWithShape="1">
              <a:blip r:embed="rId5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" name="Shape 584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" name="Shape 585"/>
            <p:cNvGrpSpPr/>
            <p:nvPr/>
          </p:nvGrpSpPr>
          <p:grpSpPr>
            <a:xfrm>
              <a:off x="815026214" y="1745010089"/>
              <a:ext cx="258235372" cy="158833519"/>
              <a:chOff x="4506912" y="5557837"/>
              <a:chExt cx="1198561" cy="1274762"/>
            </a:xfrm>
          </p:grpSpPr>
          <p:pic>
            <p:nvPicPr>
              <p:cNvPr id="586" name="Shape 58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" name="Shape 587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8" name="Shape 58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9268353" y="152364983"/>
              <a:ext cx="513591086" cy="761824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9" name="Shape 589"/>
            <p:cNvGrpSpPr/>
            <p:nvPr/>
          </p:nvGrpSpPr>
          <p:grpSpPr>
            <a:xfrm>
              <a:off x="248635542" y="73307681"/>
              <a:ext cx="251515785" cy="174644996"/>
              <a:chOff x="4367212" y="2938461"/>
              <a:chExt cx="733425" cy="758825"/>
            </a:xfrm>
          </p:grpSpPr>
          <p:pic>
            <p:nvPicPr>
              <p:cNvPr id="590" name="Shape 59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648200" y="3051175"/>
                <a:ext cx="241299" cy="646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" name="Shape 59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7212" y="2938461"/>
                <a:ext cx="733425" cy="174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2" name="Shape 592"/>
            <p:cNvGrpSpPr/>
            <p:nvPr/>
          </p:nvGrpSpPr>
          <p:grpSpPr>
            <a:xfrm>
              <a:off x="1504294441" y="457813770"/>
              <a:ext cx="236155248" cy="76901409"/>
              <a:chOff x="7381875" y="1792286"/>
              <a:chExt cx="390523" cy="150812"/>
            </a:xfrm>
          </p:grpSpPr>
          <p:sp>
            <p:nvSpPr>
              <p:cNvPr id="593" name="Shape 593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Shape 594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6" name="Shape 596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597" name="Shape 597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Shape 598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599" name="Shape 599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00" name="Shape 600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Shape 601"/>
            <p:cNvGrpSpPr/>
            <p:nvPr/>
          </p:nvGrpSpPr>
          <p:grpSpPr>
            <a:xfrm>
              <a:off x="1548453704" y="621678016"/>
              <a:ext cx="236155248" cy="79776223"/>
              <a:chOff x="7381875" y="1792286"/>
              <a:chExt cx="390523" cy="150812"/>
            </a:xfrm>
          </p:grpSpPr>
          <p:sp>
            <p:nvSpPr>
              <p:cNvPr id="602" name="Shape 602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Shape 603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5" name="Shape 605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06" name="Shape 606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Shape 607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08" name="Shape 608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09" name="Shape 609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10" name="Shape 610"/>
            <p:cNvGrpSpPr/>
            <p:nvPr/>
          </p:nvGrpSpPr>
          <p:grpSpPr>
            <a:xfrm>
              <a:off x="1210539378" y="502373338"/>
              <a:ext cx="236155248" cy="76901409"/>
              <a:chOff x="7381875" y="1792286"/>
              <a:chExt cx="390523" cy="150812"/>
            </a:xfrm>
          </p:grpSpPr>
          <p:sp>
            <p:nvSpPr>
              <p:cNvPr id="611" name="Shape 611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Shape 612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4" name="Shape 614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15" name="Shape 615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Shape 616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17" name="Shape 617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18" name="Shape 618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19" name="Shape 619"/>
            <p:cNvGrpSpPr/>
            <p:nvPr/>
          </p:nvGrpSpPr>
          <p:grpSpPr>
            <a:xfrm>
              <a:off x="1217259573" y="621677967"/>
              <a:ext cx="236155248" cy="76901409"/>
              <a:chOff x="7381875" y="1792286"/>
              <a:chExt cx="390523" cy="150812"/>
            </a:xfrm>
          </p:grpSpPr>
          <p:sp>
            <p:nvSpPr>
              <p:cNvPr id="620" name="Shape 620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Shape 621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3" name="Shape 623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24" name="Shape 624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Shape 625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26" name="Shape 626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27" name="Shape 627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cxnSp>
          <p:nvCxnSpPr>
            <p:cNvPr id="628" name="Shape 628"/>
            <p:cNvCxnSpPr/>
            <p:nvPr/>
          </p:nvCxnSpPr>
          <p:spPr>
            <a:xfrm>
              <a:off x="1900768166" y="66623763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629" name="Shape 629"/>
            <p:cNvGrpSpPr/>
            <p:nvPr/>
          </p:nvGrpSpPr>
          <p:grpSpPr>
            <a:xfrm>
              <a:off x="1329577197" y="1144174544"/>
              <a:ext cx="293754081" cy="91993935"/>
              <a:chOff x="7381875" y="1792286"/>
              <a:chExt cx="390523" cy="150812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3" name="Shape 633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34" name="Shape 634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Shape 635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36" name="Shape 636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37" name="Shape 637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38" name="Shape 638"/>
            <p:cNvGrpSpPr/>
            <p:nvPr/>
          </p:nvGrpSpPr>
          <p:grpSpPr>
            <a:xfrm>
              <a:off x="1136620744" y="1016964362"/>
              <a:ext cx="293754081" cy="91993935"/>
              <a:chOff x="7381875" y="1792286"/>
              <a:chExt cx="390523" cy="150812"/>
            </a:xfrm>
          </p:grpSpPr>
          <p:sp>
            <p:nvSpPr>
              <p:cNvPr id="639" name="Shape 639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Shape 640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2" name="Shape 642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43" name="Shape 643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Shape 644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45" name="Shape 645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46" name="Shape 646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47" name="Shape 647"/>
            <p:cNvGrpSpPr/>
            <p:nvPr/>
          </p:nvGrpSpPr>
          <p:grpSpPr>
            <a:xfrm>
              <a:off x="1536933734" y="1022714026"/>
              <a:ext cx="293754081" cy="91993935"/>
              <a:chOff x="7381875" y="1792286"/>
              <a:chExt cx="390523" cy="150812"/>
            </a:xfrm>
          </p:grpSpPr>
          <p:sp>
            <p:nvSpPr>
              <p:cNvPr id="648" name="Shape 648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Shape 649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1" name="Shape 651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52" name="Shape 652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Shape 653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54" name="Shape 654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55" name="Shape 655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56" name="Shape 656"/>
            <p:cNvGrpSpPr/>
            <p:nvPr/>
          </p:nvGrpSpPr>
          <p:grpSpPr>
            <a:xfrm>
              <a:off x="1064621737" y="1412969421"/>
              <a:ext cx="374392469" cy="109961737"/>
              <a:chOff x="7381875" y="1792286"/>
              <a:chExt cx="390523" cy="150812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Shape 658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0" name="Shape 660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61" name="Shape 661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Shape 662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63" name="Shape 663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64" name="Shape 664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65" name="Shape 665"/>
            <p:cNvGrpSpPr/>
            <p:nvPr/>
          </p:nvGrpSpPr>
          <p:grpSpPr>
            <a:xfrm>
              <a:off x="1447655784" y="1548085527"/>
              <a:ext cx="374392469" cy="109961737"/>
              <a:chOff x="7381875" y="1792286"/>
              <a:chExt cx="390523" cy="150812"/>
            </a:xfrm>
          </p:grpSpPr>
          <p:sp>
            <p:nvSpPr>
              <p:cNvPr id="666" name="Shape 666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Shape 667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9" name="Shape 669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70" name="Shape 670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Shape 671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72" name="Shape 672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73" name="Shape 673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74" name="Shape 674"/>
            <p:cNvGrpSpPr/>
            <p:nvPr/>
          </p:nvGrpSpPr>
          <p:grpSpPr>
            <a:xfrm>
              <a:off x="631669339" y="1568209208"/>
              <a:ext cx="374392469" cy="109961737"/>
              <a:chOff x="7381875" y="1792286"/>
              <a:chExt cx="390523" cy="150812"/>
            </a:xfrm>
          </p:grpSpPr>
          <p:sp>
            <p:nvSpPr>
              <p:cNvPr id="675" name="Shape 675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Shape 676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8" name="Shape 678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79" name="Shape 679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Shape 680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81" name="Shape 681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82" name="Shape 682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83" name="Shape 683"/>
            <p:cNvGrpSpPr/>
            <p:nvPr/>
          </p:nvGrpSpPr>
          <p:grpSpPr>
            <a:xfrm>
              <a:off x="514551363" y="1021276677"/>
              <a:ext cx="236155248" cy="76901409"/>
              <a:chOff x="7381875" y="1792286"/>
              <a:chExt cx="390523" cy="150812"/>
            </a:xfrm>
          </p:grpSpPr>
          <p:sp>
            <p:nvSpPr>
              <p:cNvPr id="684" name="Shape 684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Shape 685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7" name="Shape 687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88" name="Shape 688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Shape 689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90" name="Shape 690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691" name="Shape 691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692" name="Shape 692"/>
            <p:cNvGrpSpPr/>
            <p:nvPr/>
          </p:nvGrpSpPr>
          <p:grpSpPr>
            <a:xfrm>
              <a:off x="695988038" y="499498520"/>
              <a:ext cx="236155248" cy="76901409"/>
              <a:chOff x="7381875" y="1792286"/>
              <a:chExt cx="390523" cy="150812"/>
            </a:xfrm>
          </p:grpSpPr>
          <p:sp>
            <p:nvSpPr>
              <p:cNvPr id="693" name="Shape 693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Shape 694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6" name="Shape 696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697" name="Shape 697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Shape 698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99" name="Shape 699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700" name="Shape 700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701" name="Shape 701"/>
            <p:cNvGrpSpPr/>
            <p:nvPr/>
          </p:nvGrpSpPr>
          <p:grpSpPr>
            <a:xfrm>
              <a:off x="247675863" y="958030860"/>
              <a:ext cx="306234568" cy="159551990"/>
              <a:chOff x="4710112" y="758825"/>
              <a:chExt cx="1250950" cy="992186"/>
            </a:xfrm>
          </p:grpSpPr>
          <p:pic>
            <p:nvPicPr>
              <p:cNvPr id="702" name="Shape 70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" name="Shape 703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4" name="Shape 704"/>
            <p:cNvGrpSpPr/>
            <p:nvPr/>
          </p:nvGrpSpPr>
          <p:grpSpPr>
            <a:xfrm>
              <a:off x="1167340399" y="1638642020"/>
              <a:ext cx="340793964" cy="190456421"/>
              <a:chOff x="4710112" y="758825"/>
              <a:chExt cx="1250950" cy="992186"/>
            </a:xfrm>
          </p:grpSpPr>
          <p:pic>
            <p:nvPicPr>
              <p:cNvPr id="705" name="Shape 705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Shape 70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7" name="Shape 707"/>
            <p:cNvGrpSpPr/>
            <p:nvPr/>
          </p:nvGrpSpPr>
          <p:grpSpPr>
            <a:xfrm>
              <a:off x="519350911" y="208423835"/>
              <a:ext cx="276475360" cy="286043515"/>
              <a:chOff x="1177925" y="3824287"/>
              <a:chExt cx="914400" cy="1398586"/>
            </a:xfrm>
          </p:grpSpPr>
          <p:grpSp>
            <p:nvGrpSpPr>
              <p:cNvPr id="708" name="Shape 708"/>
              <p:cNvGrpSpPr/>
              <p:nvPr/>
            </p:nvGrpSpPr>
            <p:grpSpPr>
              <a:xfrm>
                <a:off x="1320800" y="4195762"/>
                <a:ext cx="596899" cy="1027111"/>
                <a:chOff x="4968875" y="5219700"/>
                <a:chExt cx="650874" cy="1177924"/>
              </a:xfrm>
            </p:grpSpPr>
            <p:cxnSp>
              <p:nvCxnSpPr>
                <p:cNvPr id="709" name="Shape 709"/>
                <p:cNvCxnSpPr/>
                <p:nvPr/>
              </p:nvCxnSpPr>
              <p:spPr>
                <a:xfrm flipH="1">
                  <a:off x="4968875" y="5219700"/>
                  <a:ext cx="325437" cy="1066799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0" name="Shape 710"/>
                <p:cNvCxnSpPr/>
                <p:nvPr/>
              </p:nvCxnSpPr>
              <p:spPr>
                <a:xfrm>
                  <a:off x="5294312" y="5219700"/>
                  <a:ext cx="325437" cy="10620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1" name="Shape 711"/>
                <p:cNvCxnSpPr/>
                <p:nvPr/>
              </p:nvCxnSpPr>
              <p:spPr>
                <a:xfrm>
                  <a:off x="4968875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2" name="Shape 712"/>
                <p:cNvCxnSpPr/>
                <p:nvPr/>
              </p:nvCxnSpPr>
              <p:spPr>
                <a:xfrm flipH="1">
                  <a:off x="5294311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Shape 713"/>
                <p:cNvCxnSpPr/>
                <p:nvPr/>
              </p:nvCxnSpPr>
              <p:spPr>
                <a:xfrm>
                  <a:off x="5294312" y="5243512"/>
                  <a:ext cx="0" cy="11541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Shape 714"/>
                <p:cNvCxnSpPr/>
                <p:nvPr/>
              </p:nvCxnSpPr>
              <p:spPr>
                <a:xfrm rot="10800000" flipH="1">
                  <a:off x="4968875" y="6172199"/>
                  <a:ext cx="325437" cy="11430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Shape 715"/>
                <p:cNvCxnSpPr/>
                <p:nvPr/>
              </p:nvCxnSpPr>
              <p:spPr>
                <a:xfrm rot="10800000">
                  <a:off x="5294311" y="6172200"/>
                  <a:ext cx="325437" cy="1095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6" name="Shape 716"/>
                <p:cNvCxnSpPr/>
                <p:nvPr/>
              </p:nvCxnSpPr>
              <p:spPr>
                <a:xfrm>
                  <a:off x="5106987" y="5822950"/>
                  <a:ext cx="187324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7" name="Shape 717"/>
                <p:cNvCxnSpPr/>
                <p:nvPr/>
              </p:nvCxnSpPr>
              <p:spPr>
                <a:xfrm rot="10800000" flipH="1">
                  <a:off x="5294312" y="5822950"/>
                  <a:ext cx="196850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8" name="Shape 718"/>
                <p:cNvCxnSpPr/>
                <p:nvPr/>
              </p:nvCxnSpPr>
              <p:spPr>
                <a:xfrm>
                  <a:off x="5045075" y="5978525"/>
                  <a:ext cx="241299" cy="1190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19" name="Shape 719"/>
                <p:cNvCxnSpPr/>
                <p:nvPr/>
              </p:nvCxnSpPr>
              <p:spPr>
                <a:xfrm rot="10800000" flipH="1">
                  <a:off x="5294312" y="6002337"/>
                  <a:ext cx="242886" cy="104774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20" name="Shape 720"/>
                <p:cNvCxnSpPr/>
                <p:nvPr/>
              </p:nvCxnSpPr>
              <p:spPr>
                <a:xfrm rot="10800000" flipH="1">
                  <a:off x="5294312" y="5662611"/>
                  <a:ext cx="123824" cy="428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21" name="Shape 721"/>
                <p:cNvCxnSpPr/>
                <p:nvPr/>
              </p:nvCxnSpPr>
              <p:spPr>
                <a:xfrm rot="10800000" flipH="1">
                  <a:off x="5294312" y="5441950"/>
                  <a:ext cx="77787" cy="3333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Shape 722"/>
                <p:cNvCxnSpPr/>
                <p:nvPr/>
              </p:nvCxnSpPr>
              <p:spPr>
                <a:xfrm>
                  <a:off x="5154612" y="5648325"/>
                  <a:ext cx="1508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723" name="Shape 723"/>
                <p:cNvCxnSpPr/>
                <p:nvPr/>
              </p:nvCxnSpPr>
              <p:spPr>
                <a:xfrm>
                  <a:off x="5221287" y="5432425"/>
                  <a:ext cx="873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724" name="Shape 724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177925" y="3824287"/>
                <a:ext cx="914400" cy="73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5" name="Shape 725"/>
              <p:cNvSpPr/>
              <p:nvPr/>
            </p:nvSpPr>
            <p:spPr>
              <a:xfrm>
                <a:off x="1565275" y="4122737"/>
                <a:ext cx="104774" cy="109537"/>
              </a:xfrm>
              <a:prstGeom prst="ellipse">
                <a:avLst/>
              </a:prstGeom>
              <a:solidFill>
                <a:schemeClr val="dk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6" name="Shape 726"/>
            <p:cNvSpPr txBox="1"/>
            <p:nvPr/>
          </p:nvSpPr>
          <p:spPr>
            <a:xfrm>
              <a:off x="456952336" y="0"/>
              <a:ext cx="936944237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mobile network</a:t>
              </a:r>
            </a:p>
          </p:txBody>
        </p:sp>
        <p:sp>
          <p:nvSpPr>
            <p:cNvPr id="727" name="Shape 727"/>
            <p:cNvSpPr txBox="1"/>
            <p:nvPr/>
          </p:nvSpPr>
          <p:spPr>
            <a:xfrm>
              <a:off x="1426535973" y="311198516"/>
              <a:ext cx="670068781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global ISP</a:t>
              </a:r>
            </a:p>
          </p:txBody>
        </p:sp>
        <p:sp>
          <p:nvSpPr>
            <p:cNvPr id="728" name="Shape 728"/>
            <p:cNvSpPr txBox="1"/>
            <p:nvPr/>
          </p:nvSpPr>
          <p:spPr>
            <a:xfrm>
              <a:off x="1291178105" y="866755443"/>
              <a:ext cx="779506935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</a:p>
          </p:txBody>
        </p:sp>
        <p:sp>
          <p:nvSpPr>
            <p:cNvPr id="729" name="Shape 729"/>
            <p:cNvSpPr txBox="1"/>
            <p:nvPr/>
          </p:nvSpPr>
          <p:spPr>
            <a:xfrm>
              <a:off x="678708271" y="715109346"/>
              <a:ext cx="541430899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231355788" y="1928998036"/>
              <a:ext cx="783346825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institutional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network</a:t>
              </a:r>
            </a:p>
          </p:txBody>
        </p:sp>
        <p:grpSp>
          <p:nvGrpSpPr>
            <p:cNvPr id="731" name="Shape 731"/>
            <p:cNvGrpSpPr/>
            <p:nvPr/>
          </p:nvGrpSpPr>
          <p:grpSpPr>
            <a:xfrm>
              <a:off x="1837409299" y="1637923580"/>
              <a:ext cx="137277375" cy="217767140"/>
              <a:chOff x="6572250" y="681037"/>
              <a:chExt cx="2262186" cy="3803650"/>
            </a:xfrm>
          </p:grpSpPr>
          <p:sp>
            <p:nvSpPr>
              <p:cNvPr id="732" name="Shape 732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Shape 733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Shape 734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Shape 735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Shape 736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7" name="Shape 737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738" name="Shape 738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Shape 739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0" name="Shape 740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1" name="Shape 741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742" name="Shape 742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Shape 743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4" name="Shape 744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Shape 745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6" name="Shape 746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747" name="Shape 747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Shape 748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9" name="Shape 749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0" name="Shape 750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751" name="Shape 751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Shape 752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3" name="Shape 753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Shape 763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Shape 764"/>
            <p:cNvGrpSpPr/>
            <p:nvPr/>
          </p:nvGrpSpPr>
          <p:grpSpPr>
            <a:xfrm>
              <a:off x="1646372162" y="1774477058"/>
              <a:ext cx="137277375" cy="217767140"/>
              <a:chOff x="6572250" y="681037"/>
              <a:chExt cx="2262186" cy="3803650"/>
            </a:xfrm>
          </p:grpSpPr>
          <p:sp>
            <p:nvSpPr>
              <p:cNvPr id="765" name="Shape 765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Shape 766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Shape 769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0" name="Shape 770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771" name="Shape 771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Shape 772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3" name="Shape 773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4" name="Shape 774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775" name="Shape 775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Shape 776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7" name="Shape 777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Shape 778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9" name="Shape 779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780" name="Shape 780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Shape 781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2" name="Shape 782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3" name="Shape 783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784" name="Shape 784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Shape 785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6" name="Shape 786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Shape 797"/>
            <p:cNvGrpSpPr/>
            <p:nvPr/>
          </p:nvGrpSpPr>
          <p:grpSpPr>
            <a:xfrm>
              <a:off x="60478670" y="298261863"/>
              <a:ext cx="323514265" cy="187477490"/>
              <a:chOff x="1392237" y="1600200"/>
              <a:chExt cx="4360862" cy="4174911"/>
            </a:xfrm>
          </p:grpSpPr>
          <p:pic>
            <p:nvPicPr>
              <p:cNvPr id="798" name="Shape 798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Shape 799"/>
              <p:cNvPicPr preferRelativeResize="0"/>
              <p:nvPr/>
            </p:nvPicPr>
            <p:blipFill rotWithShape="1">
              <a:blip r:embed="rId15">
                <a:alphaModFix/>
              </a:blip>
              <a:srcRect l="97903" t="-3610" r="97903" b="-3610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0" name="Shape 800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1" name="Shape 801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" name="Shape 802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8" name="Shape 808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809" name="Shape 809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Shape 810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Shape 811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Shape 812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Shape 813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Shape 814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5" name="Shape 815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Shape 820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Shape 821"/>
            <p:cNvGrpSpPr/>
            <p:nvPr/>
          </p:nvGrpSpPr>
          <p:grpSpPr>
            <a:xfrm>
              <a:off x="1009903141" y="1857127768"/>
              <a:ext cx="287034870" cy="187477490"/>
              <a:chOff x="1392237" y="1600200"/>
              <a:chExt cx="4360862" cy="4174911"/>
            </a:xfrm>
          </p:grpSpPr>
          <p:pic>
            <p:nvPicPr>
              <p:cNvPr id="822" name="Shape 822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Shape 823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4" name="Shape 824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25" name="Shape 825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6" name="Shape 826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2" name="Shape 832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833" name="Shape 833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Shape 834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Shape 835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Shape 836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" name="Shape 837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Shape 838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39" name="Shape 839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Shape 844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Shape 845"/>
            <p:cNvGrpSpPr/>
            <p:nvPr/>
          </p:nvGrpSpPr>
          <p:grpSpPr>
            <a:xfrm>
              <a:off x="216956437" y="750325636"/>
              <a:ext cx="268795502" cy="187477490"/>
              <a:chOff x="1392237" y="1600200"/>
              <a:chExt cx="4360862" cy="4174911"/>
            </a:xfrm>
          </p:grpSpPr>
          <p:pic>
            <p:nvPicPr>
              <p:cNvPr id="846" name="Shape 846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" name="Shape 847"/>
              <p:cNvPicPr preferRelativeResize="0"/>
              <p:nvPr/>
            </p:nvPicPr>
            <p:blipFill rotWithShape="1">
              <a:blip r:embed="rId21">
                <a:alphaModFix/>
              </a:blip>
              <a:srcRect l="97793" t="-4386" r="97793" b="-4386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8" name="Shape 848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49" name="Shape 849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0" name="Shape 850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Shape 853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Shape 854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6" name="Shape 856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857" name="Shape 857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Shape 858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Shape 859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Shape 860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Shape 861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Shape 862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3" name="Shape 863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Shape 864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Shape 868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9" name="Shape 869"/>
            <p:cNvGrpSpPr/>
            <p:nvPr/>
          </p:nvGrpSpPr>
          <p:grpSpPr>
            <a:xfrm flipH="1">
              <a:off x="446392337" y="832257679"/>
              <a:ext cx="250555488" cy="168895353"/>
              <a:chOff x="4506912" y="5557837"/>
              <a:chExt cx="1198561" cy="1274762"/>
            </a:xfrm>
          </p:grpSpPr>
          <p:pic>
            <p:nvPicPr>
              <p:cNvPr id="870" name="Shape 870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1" name="Shape 871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Shape 872"/>
            <p:cNvGrpSpPr/>
            <p:nvPr/>
          </p:nvGrpSpPr>
          <p:grpSpPr>
            <a:xfrm>
              <a:off x="1272938567" y="1828379620"/>
              <a:ext cx="287034870" cy="187477490"/>
              <a:chOff x="1392237" y="1600200"/>
              <a:chExt cx="4360862" cy="4174911"/>
            </a:xfrm>
          </p:grpSpPr>
          <p:pic>
            <p:nvPicPr>
              <p:cNvPr id="873" name="Shape 87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" name="Shape 874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5" name="Shape 875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6" name="Shape 876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7" name="Shape 877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3" name="Shape 883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884" name="Shape 884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Shape 885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Shape 886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Shape 887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Shape 888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Shape 889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90" name="Shape 890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Shape 895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מבנה הקורס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-180528" y="1628800"/>
            <a:ext cx="8867328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הרצאות</a:t>
            </a:r>
            <a:r>
              <a:rPr lang="en" sz="2800" dirty="0" smtClean="0"/>
              <a:t>:</a:t>
            </a:r>
          </a:p>
          <a:p>
            <a:pPr marL="914400" indent="-381000" algn="r" rtl="1">
              <a:buSzPct val="85714"/>
              <a:buFont typeface="Courier New"/>
              <a:buChar char="o"/>
            </a:pPr>
            <a:r>
              <a:rPr lang="en" sz="2800" dirty="0">
                <a:sym typeface="Arial"/>
              </a:rPr>
              <a:t>לימוד ודיון בכיתה על החומר </a:t>
            </a:r>
            <a:r>
              <a:rPr lang="en" sz="2800" dirty="0" smtClean="0">
                <a:sym typeface="Arial"/>
              </a:rPr>
              <a:t>הנלמד</a:t>
            </a:r>
            <a:endParaRPr lang="he-IL" sz="2800" dirty="0">
              <a:sym typeface="Arial"/>
            </a:endParaRPr>
          </a:p>
          <a:p>
            <a:pPr marL="914400" indent="-381000" algn="r" rtl="1">
              <a:buSzPct val="85714"/>
              <a:buFont typeface="Courier New"/>
              <a:buChar char="o"/>
            </a:pPr>
            <a:r>
              <a:rPr lang="en" sz="2800" dirty="0" smtClean="0"/>
              <a:t>לימוד </a:t>
            </a:r>
            <a:r>
              <a:rPr lang="en" sz="2800" dirty="0"/>
              <a:t>בצורה של הגדרת בעיות והדרכים לפתור </a:t>
            </a:r>
            <a:r>
              <a:rPr lang="en" sz="2800" dirty="0" smtClean="0"/>
              <a:t>אותן</a:t>
            </a:r>
            <a:endParaRPr lang="he-IL" sz="2800" dirty="0" smtClean="0"/>
          </a:p>
          <a:p>
            <a:pPr marL="914400" indent="-381000" algn="r" rtl="1">
              <a:buSzPct val="85714"/>
              <a:buFont typeface="Courier New"/>
              <a:buChar char="o"/>
            </a:pPr>
            <a:r>
              <a:rPr lang="en" sz="2800" dirty="0" smtClean="0"/>
              <a:t>דיון </a:t>
            </a:r>
            <a:r>
              <a:rPr lang="en" sz="2800" dirty="0"/>
              <a:t>כיתתי למציאת פתרונות </a:t>
            </a:r>
            <a:r>
              <a:rPr lang="en" sz="2800" dirty="0" smtClean="0"/>
              <a:t>לבעיות</a:t>
            </a:r>
            <a:endParaRPr lang="he-IL" sz="2800" dirty="0" smtClean="0"/>
          </a:p>
          <a:p>
            <a:pPr marL="914400" indent="-381000" algn="r" rtl="1">
              <a:buSzPct val="85714"/>
              <a:buFont typeface="Courier New"/>
              <a:buChar char="o"/>
            </a:pPr>
            <a:r>
              <a:rPr lang="en" sz="2800" dirty="0" smtClean="0"/>
              <a:t>לימוד בשיטת הבצל - כל פעם מקלפים שכבה…</a:t>
            </a:r>
            <a:endParaRPr lang="he-IL" sz="2800" dirty="0" smtClean="0"/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 smtClean="0">
                <a:sym typeface="Arial"/>
              </a:rPr>
              <a:t>בתחילת הקורס תשמעו את המילה קסם</a:t>
            </a:r>
            <a:endParaRPr lang="en" sz="2200" dirty="0">
              <a:sym typeface="Arial"/>
            </a:endParaRPr>
          </a:p>
          <a:p>
            <a:pPr marL="457200" lvl="0" indent="-4064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sym typeface="Arial"/>
              </a:rPr>
              <a:t>תרגולים</a:t>
            </a: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914400" lvl="1" indent="-406400" algn="r" rtl="1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800" dirty="0">
                <a:sym typeface="Arial"/>
              </a:rPr>
              <a:t>חזרה על החומר הנלמד בלווי תרגילים + דוגמאות</a:t>
            </a:r>
          </a:p>
          <a:p>
            <a:pPr marL="914400" lvl="1" indent="-406400" algn="r" rtl="1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800" dirty="0">
                <a:sym typeface="Arial"/>
              </a:rPr>
              <a:t>כתיבת </a:t>
            </a:r>
            <a:r>
              <a:rPr lang="he-IL" sz="2800" dirty="0" smtClean="0">
                <a:sym typeface="Arial"/>
              </a:rPr>
              <a:t>קוד </a:t>
            </a:r>
            <a:r>
              <a:rPr lang="he-IL" sz="2800" dirty="0" err="1" smtClean="0">
                <a:sym typeface="Arial"/>
              </a:rPr>
              <a:t>לסוקטים</a:t>
            </a:r>
            <a:endParaRPr lang="he-IL" sz="2800" dirty="0" smtClean="0">
              <a:sym typeface="Arial"/>
            </a:endParaRPr>
          </a:p>
          <a:p>
            <a:pPr marL="914400" lvl="4" indent="-406400" algn="r" rtl="1">
              <a:buFont typeface="Courier New"/>
              <a:buChar char="o"/>
            </a:pPr>
            <a:r>
              <a:rPr lang="en" sz="2200" b="1" dirty="0" smtClean="0">
                <a:sym typeface="Arial"/>
              </a:rPr>
              <a:t>קוד </a:t>
            </a:r>
            <a:r>
              <a:rPr lang="en" sz="2200" b="1" dirty="0">
                <a:sym typeface="Arial"/>
              </a:rPr>
              <a:t>מתקדם מבוסס על ידע מקדים בתכנות</a:t>
            </a:r>
          </a:p>
          <a:p>
            <a:pPr marL="457200" lvl="0" indent="-4064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 smtClean="0">
                <a:sym typeface="Arial"/>
              </a:rPr>
              <a:t>שעות קבלה</a:t>
            </a:r>
            <a:r>
              <a:rPr lang="en" sz="24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he-IL" sz="24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800" b="1" dirty="0" smtClean="0">
                <a:sym typeface="Arial"/>
              </a:rPr>
              <a:t>יום </a:t>
            </a:r>
            <a:r>
              <a:rPr lang="he-IL" sz="2800" b="1" dirty="0">
                <a:sym typeface="Arial"/>
              </a:rPr>
              <a:t>א</a:t>
            </a:r>
            <a:r>
              <a:rPr lang="he-IL" sz="2800" b="1" dirty="0" smtClean="0">
                <a:sym typeface="Arial"/>
              </a:rPr>
              <a:t>' בין 14-15</a:t>
            </a:r>
            <a:endParaRPr lang="en" sz="2800" b="1" dirty="0">
              <a:sym typeface="Arial"/>
            </a:endParaRPr>
          </a:p>
          <a:p>
            <a:pPr marL="914400" lvl="1" indent="-406400" algn="r" rtl="1">
              <a:buFont typeface="Courier New"/>
              <a:buChar char="o"/>
            </a:pPr>
            <a:r>
              <a:rPr lang="en" sz="2800" b="1" dirty="0">
                <a:sym typeface="Arial"/>
              </a:rPr>
              <a:t>דרכי </a:t>
            </a:r>
            <a:r>
              <a:rPr lang="en" sz="2800" b="1" dirty="0" smtClean="0">
                <a:sym typeface="Arial"/>
              </a:rPr>
              <a:t>תקשורת: </a:t>
            </a:r>
            <a:r>
              <a:rPr lang="he-IL" sz="2800" b="1" dirty="0" smtClean="0">
                <a:sym typeface="Arial"/>
              </a:rPr>
              <a:t> פורום במודל לשאלות, בעיות אישיות ב</a:t>
            </a:r>
            <a:r>
              <a:rPr lang="en" sz="2800" b="1" dirty="0" smtClean="0">
                <a:sym typeface="Arial"/>
              </a:rPr>
              <a:t>מייל</a:t>
            </a:r>
            <a:endParaRPr lang="en" sz="2800" b="1" dirty="0"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468544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n" dirty="0">
                <a:sym typeface="Cabin"/>
              </a:rPr>
              <a:t>A closer look at network </a:t>
            </a:r>
            <a:r>
              <a:rPr lang="en" dirty="0" smtClean="0">
                <a:sym typeface="Cabin"/>
              </a:rPr>
              <a:t>structure</a:t>
            </a:r>
            <a:endParaRPr lang="en" dirty="0">
              <a:sym typeface="Cabin"/>
            </a:endParaRPr>
          </a:p>
        </p:txBody>
      </p:sp>
      <p:sp>
        <p:nvSpPr>
          <p:cNvPr id="903" name="Shape 9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❖"/>
            </a:pPr>
            <a:r>
              <a:rPr lang="en" sz="28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network edge: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▪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hosts: clients and servers</a:t>
            </a:r>
          </a:p>
          <a:p>
            <a:pPr marL="742950" marR="0" lvl="1" indent="-28575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Noto Symbol"/>
              <a:buChar char="▪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servers often in data centers</a:t>
            </a:r>
          </a:p>
          <a:p>
            <a:pPr marL="342900" marR="0" lvl="0" indent="-24384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419100" y="3068636"/>
            <a:ext cx="4027487" cy="14144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Noto Symbol"/>
              <a:buChar char="❖"/>
            </a:pPr>
            <a:r>
              <a:rPr lang="en" sz="28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access networks, physical media:</a:t>
            </a:r>
            <a:r>
              <a:rPr lang="en" sz="28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wired, wireless communication links</a:t>
            </a:r>
            <a:r>
              <a:rPr lang="en" sz="2800" b="0" i="0" u="none" strike="noStrike" cap="none" baseline="0" dirty="0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447675" y="4784725"/>
            <a:ext cx="3809999" cy="14192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Noto Symbol"/>
              <a:buChar char="❖"/>
            </a:pPr>
            <a:r>
              <a:rPr lang="en" sz="2800" b="0" i="1" u="none" strike="noStrike" cap="none" baseline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network core: </a:t>
            </a:r>
          </a:p>
          <a:p>
            <a:pPr marL="628650" marR="0" lvl="1" indent="-17145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95000"/>
              <a:buFont typeface="Noto Symbol"/>
              <a:buChar char="▪"/>
            </a:pPr>
            <a:r>
              <a:rPr lang="en" sz="24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interconnected routers</a:t>
            </a:r>
          </a:p>
          <a:p>
            <a:pPr marL="628650" marR="0" lvl="1" indent="-17145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ct val="95000"/>
              <a:buFont typeface="Noto Symbol"/>
              <a:buChar char="▪"/>
            </a:pPr>
            <a:r>
              <a:rPr lang="en" sz="24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network of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906" name="Shape 906"/>
          <p:cNvGrpSpPr/>
          <p:nvPr/>
        </p:nvGrpSpPr>
        <p:grpSpPr>
          <a:xfrm>
            <a:off x="5592763" y="2004813"/>
            <a:ext cx="3551237" cy="4743450"/>
            <a:chOff x="0" y="0"/>
            <a:chExt cx="2147483647" cy="2147483647"/>
          </a:xfrm>
        </p:grpSpPr>
        <p:sp>
          <p:nvSpPr>
            <p:cNvPr id="907" name="Shape 907"/>
            <p:cNvSpPr/>
            <p:nvPr/>
          </p:nvSpPr>
          <p:spPr>
            <a:xfrm>
              <a:off x="1089581495" y="970248596"/>
              <a:ext cx="794866652" cy="305448863"/>
            </a:xfrm>
            <a:custGeom>
              <a:avLst/>
              <a:gdLst/>
              <a:ahLst/>
              <a:cxnLst/>
              <a:rect l="0" t="0" r="0" b="0"/>
              <a:pathLst>
                <a:path w="828" h="425" extrusionOk="0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1101101197" y="279575564"/>
              <a:ext cx="1046382449" cy="509560416"/>
            </a:xfrm>
            <a:custGeom>
              <a:avLst/>
              <a:gdLst/>
              <a:ahLst/>
              <a:cxnLst/>
              <a:rect l="0" t="0" r="0" b="0"/>
              <a:pathLst>
                <a:path w="765" h="459" extrusionOk="0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0" y="147334262"/>
              <a:ext cx="1050222369" cy="485124514"/>
            </a:xfrm>
            <a:custGeom>
              <a:avLst/>
              <a:gdLst/>
              <a:ahLst/>
              <a:cxnLst/>
              <a:rect l="0" t="0" r="0" b="0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0" name="Shape 910"/>
            <p:cNvGrpSpPr/>
            <p:nvPr/>
          </p:nvGrpSpPr>
          <p:grpSpPr>
            <a:xfrm>
              <a:off x="46079223" y="720140069"/>
              <a:ext cx="882224896" cy="422597172"/>
              <a:chOff x="4586287" y="2589211"/>
              <a:chExt cx="1555750" cy="1179511"/>
            </a:xfrm>
          </p:grpSpPr>
          <p:sp>
            <p:nvSpPr>
              <p:cNvPr id="911" name="Shape 911"/>
              <p:cNvSpPr txBox="1"/>
              <p:nvPr/>
            </p:nvSpPr>
            <p:spPr>
              <a:xfrm>
                <a:off x="4835525" y="2922586"/>
                <a:ext cx="1052511" cy="846136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4586287" y="2589211"/>
                <a:ext cx="1555750" cy="401637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13" name="Shape 913"/>
            <p:cNvCxnSpPr/>
            <p:nvPr/>
          </p:nvCxnSpPr>
          <p:spPr>
            <a:xfrm>
              <a:off x="1326697745" y="1099615038"/>
              <a:ext cx="98878037" cy="5462140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4" name="Shape 914"/>
            <p:cNvCxnSpPr/>
            <p:nvPr/>
          </p:nvCxnSpPr>
          <p:spPr>
            <a:xfrm>
              <a:off x="1385256483" y="1063679966"/>
              <a:ext cx="168957162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5" name="Shape 915"/>
            <p:cNvCxnSpPr/>
            <p:nvPr/>
          </p:nvCxnSpPr>
          <p:spPr>
            <a:xfrm rot="10800000" flipH="1">
              <a:off x="1528294354" y="1102489924"/>
              <a:ext cx="81598323" cy="4743437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6" name="Shape 916"/>
            <p:cNvCxnSpPr/>
            <p:nvPr/>
          </p:nvCxnSpPr>
          <p:spPr>
            <a:xfrm>
              <a:off x="741107621" y="1066554712"/>
              <a:ext cx="41087310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7" name="Shape 917"/>
            <p:cNvCxnSpPr/>
            <p:nvPr/>
          </p:nvCxnSpPr>
          <p:spPr>
            <a:xfrm>
              <a:off x="919664523" y="544776655"/>
              <a:ext cx="308154533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8" name="Shape 918"/>
            <p:cNvCxnSpPr/>
            <p:nvPr/>
          </p:nvCxnSpPr>
          <p:spPr>
            <a:xfrm>
              <a:off x="657588716" y="461407069"/>
              <a:ext cx="92158448" cy="4312215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919" name="Shape 919"/>
            <p:cNvSpPr/>
            <p:nvPr/>
          </p:nvSpPr>
          <p:spPr>
            <a:xfrm>
              <a:off x="178556901" y="1355473288"/>
              <a:ext cx="1862368725" cy="753919314"/>
            </a:xfrm>
            <a:custGeom>
              <a:avLst/>
              <a:gdLst/>
              <a:ahLst/>
              <a:cxnLst/>
              <a:rect l="0" t="0" r="0" b="0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0" name="Shape 920"/>
            <p:cNvCxnSpPr/>
            <p:nvPr/>
          </p:nvCxnSpPr>
          <p:spPr>
            <a:xfrm rot="-5400000">
              <a:off x="1598373207" y="1709075237"/>
              <a:ext cx="316794686" cy="63245833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1" name="Shape 921"/>
            <p:cNvCxnSpPr/>
            <p:nvPr/>
          </p:nvCxnSpPr>
          <p:spPr>
            <a:xfrm rot="-5400000" flipH="1">
              <a:off x="1686691344" y="1836285420"/>
              <a:ext cx="1919967" cy="38809942"/>
            </a:xfrm>
            <a:prstGeom prst="straightConnector1">
              <a:avLst/>
            </a:prstGeom>
            <a:noFill/>
            <a:ln w="12700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2" name="Shape 922"/>
            <p:cNvCxnSpPr/>
            <p:nvPr/>
          </p:nvCxnSpPr>
          <p:spPr>
            <a:xfrm rot="10800000">
              <a:off x="1799009794" y="1689670283"/>
              <a:ext cx="0" cy="5174659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3" name="Shape 923"/>
            <p:cNvCxnSpPr/>
            <p:nvPr/>
          </p:nvCxnSpPr>
          <p:spPr>
            <a:xfrm>
              <a:off x="1303658036" y="1499932690"/>
              <a:ext cx="236156039" cy="8336951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4" name="Shape 924"/>
            <p:cNvCxnSpPr/>
            <p:nvPr/>
          </p:nvCxnSpPr>
          <p:spPr>
            <a:xfrm rot="10800000" flipH="1">
              <a:off x="928304147" y="1494183099"/>
              <a:ext cx="194877030" cy="8983760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5" name="Shape 925"/>
            <p:cNvCxnSpPr/>
            <p:nvPr/>
          </p:nvCxnSpPr>
          <p:spPr>
            <a:xfrm>
              <a:off x="954223933" y="1626424271"/>
              <a:ext cx="587510136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6" name="Shape 926"/>
            <p:cNvCxnSpPr/>
            <p:nvPr/>
          </p:nvCxnSpPr>
          <p:spPr>
            <a:xfrm>
              <a:off x="543351013" y="1534430332"/>
              <a:ext cx="159357315" cy="38809942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7" name="Shape 927"/>
            <p:cNvCxnSpPr/>
            <p:nvPr/>
          </p:nvCxnSpPr>
          <p:spPr>
            <a:xfrm rot="10800000" flipH="1">
              <a:off x="386873286" y="1629299214"/>
              <a:ext cx="249595810" cy="5749621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8" name="Shape 928"/>
            <p:cNvCxnSpPr/>
            <p:nvPr/>
          </p:nvCxnSpPr>
          <p:spPr>
            <a:xfrm flipH="1">
              <a:off x="644148986" y="1668827608"/>
              <a:ext cx="86398552" cy="89838057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9" name="Shape 929"/>
            <p:cNvCxnSpPr/>
            <p:nvPr/>
          </p:nvCxnSpPr>
          <p:spPr>
            <a:xfrm rot="10800000">
              <a:off x="838065720" y="1681045639"/>
              <a:ext cx="45119543" cy="7833836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0" name="Shape 930"/>
            <p:cNvCxnSpPr/>
            <p:nvPr/>
          </p:nvCxnSpPr>
          <p:spPr>
            <a:xfrm>
              <a:off x="932144149" y="1660922141"/>
              <a:ext cx="304315201" cy="12217944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1" name="Shape 931"/>
            <p:cNvCxnSpPr/>
            <p:nvPr/>
          </p:nvCxnSpPr>
          <p:spPr>
            <a:xfrm>
              <a:off x="652789095" y="968092736"/>
              <a:ext cx="0" cy="5965209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2" name="Shape 932"/>
            <p:cNvCxnSpPr/>
            <p:nvPr/>
          </p:nvCxnSpPr>
          <p:spPr>
            <a:xfrm rot="10800000" flipH="1">
              <a:off x="1436135826" y="501654493"/>
              <a:ext cx="74878743" cy="39528871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3" name="Shape 933"/>
            <p:cNvCxnSpPr/>
            <p:nvPr/>
          </p:nvCxnSpPr>
          <p:spPr>
            <a:xfrm>
              <a:off x="1332457595" y="579993297"/>
              <a:ext cx="0" cy="3737253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4" name="Shape 934"/>
            <p:cNvCxnSpPr/>
            <p:nvPr/>
          </p:nvCxnSpPr>
          <p:spPr>
            <a:xfrm rot="10800000" flipH="1">
              <a:off x="1436135826" y="533277429"/>
              <a:ext cx="159357315" cy="13080388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5" name="Shape 935"/>
            <p:cNvCxnSpPr/>
            <p:nvPr/>
          </p:nvCxnSpPr>
          <p:spPr>
            <a:xfrm>
              <a:off x="1656932142" y="532558897"/>
              <a:ext cx="0" cy="8911912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6" name="Shape 936"/>
            <p:cNvCxnSpPr/>
            <p:nvPr/>
          </p:nvCxnSpPr>
          <p:spPr>
            <a:xfrm>
              <a:off x="1447655832" y="671268236"/>
              <a:ext cx="114237780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7" name="Shape 937"/>
            <p:cNvCxnSpPr/>
            <p:nvPr/>
          </p:nvCxnSpPr>
          <p:spPr>
            <a:xfrm rot="10800000" flipH="1">
              <a:off x="416633075" y="1063679990"/>
              <a:ext cx="101758286" cy="143740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8" name="Shape 938"/>
            <p:cNvCxnSpPr/>
            <p:nvPr/>
          </p:nvCxnSpPr>
          <p:spPr>
            <a:xfrm>
              <a:off x="1782689852" y="66695606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39" name="Shape 939"/>
            <p:cNvCxnSpPr/>
            <p:nvPr/>
          </p:nvCxnSpPr>
          <p:spPr>
            <a:xfrm flipH="1">
              <a:off x="1266218515" y="701453815"/>
              <a:ext cx="59519000" cy="3191039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40" name="Shape 940"/>
            <p:cNvCxnSpPr/>
            <p:nvPr/>
          </p:nvCxnSpPr>
          <p:spPr>
            <a:xfrm flipH="1">
              <a:off x="1624292680" y="701453815"/>
              <a:ext cx="67198871" cy="329165823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41" name="Shape 941"/>
            <p:cNvCxnSpPr/>
            <p:nvPr/>
          </p:nvCxnSpPr>
          <p:spPr>
            <a:xfrm rot="10800000" flipH="1">
              <a:off x="1251819073" y="1218201220"/>
              <a:ext cx="137277390" cy="197642998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942" name="Shape 942"/>
            <p:cNvGrpSpPr/>
            <p:nvPr/>
          </p:nvGrpSpPr>
          <p:grpSpPr>
            <a:xfrm flipH="1">
              <a:off x="346553804" y="1425906051"/>
              <a:ext cx="250555488" cy="168895353"/>
              <a:chOff x="4506912" y="5557837"/>
              <a:chExt cx="1198561" cy="1274762"/>
            </a:xfrm>
          </p:grpSpPr>
          <p:pic>
            <p:nvPicPr>
              <p:cNvPr id="943" name="Shape 943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4" name="Shape 944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" name="Shape 945"/>
            <p:cNvGrpSpPr/>
            <p:nvPr/>
          </p:nvGrpSpPr>
          <p:grpSpPr>
            <a:xfrm flipH="1">
              <a:off x="154557113" y="1616362569"/>
              <a:ext cx="291835098" cy="183987886"/>
              <a:chOff x="4506912" y="5557837"/>
              <a:chExt cx="1198561" cy="1274762"/>
            </a:xfrm>
          </p:grpSpPr>
          <p:pic>
            <p:nvPicPr>
              <p:cNvPr id="946" name="Shape 946"/>
              <p:cNvPicPr preferRelativeResize="0"/>
              <p:nvPr/>
            </p:nvPicPr>
            <p:blipFill rotWithShape="1">
              <a:blip r:embed="rId4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7" name="Shape 947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Shape 948"/>
            <p:cNvGrpSpPr/>
            <p:nvPr/>
          </p:nvGrpSpPr>
          <p:grpSpPr>
            <a:xfrm flipH="1">
              <a:off x="443512457" y="1752916018"/>
              <a:ext cx="258235372" cy="158114584"/>
              <a:chOff x="4506912" y="5557837"/>
              <a:chExt cx="1198561" cy="1274762"/>
            </a:xfrm>
          </p:grpSpPr>
          <p:pic>
            <p:nvPicPr>
              <p:cNvPr id="949" name="Shape 949"/>
              <p:cNvPicPr preferRelativeResize="0"/>
              <p:nvPr/>
            </p:nvPicPr>
            <p:blipFill rotWithShape="1">
              <a:blip r:embed="rId5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0" name="Shape 950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Shape 951"/>
            <p:cNvGrpSpPr/>
            <p:nvPr/>
          </p:nvGrpSpPr>
          <p:grpSpPr>
            <a:xfrm>
              <a:off x="815026214" y="1745010089"/>
              <a:ext cx="258235372" cy="158833519"/>
              <a:chOff x="4506912" y="5557837"/>
              <a:chExt cx="1198561" cy="1274762"/>
            </a:xfrm>
          </p:grpSpPr>
          <p:pic>
            <p:nvPicPr>
              <p:cNvPr id="952" name="Shape 95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" name="Shape 953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54" name="Shape 9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9268353" y="152364983"/>
              <a:ext cx="513591086" cy="761824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5" name="Shape 955"/>
            <p:cNvGrpSpPr/>
            <p:nvPr/>
          </p:nvGrpSpPr>
          <p:grpSpPr>
            <a:xfrm>
              <a:off x="248635542" y="73307681"/>
              <a:ext cx="251515785" cy="174644996"/>
              <a:chOff x="4367212" y="2938461"/>
              <a:chExt cx="733425" cy="758825"/>
            </a:xfrm>
          </p:grpSpPr>
          <p:pic>
            <p:nvPicPr>
              <p:cNvPr id="956" name="Shape 95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648200" y="3051175"/>
                <a:ext cx="241299" cy="646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7" name="Shape 95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7212" y="2938461"/>
                <a:ext cx="733425" cy="174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8" name="Shape 958"/>
            <p:cNvGrpSpPr/>
            <p:nvPr/>
          </p:nvGrpSpPr>
          <p:grpSpPr>
            <a:xfrm>
              <a:off x="1504294441" y="457813770"/>
              <a:ext cx="236155248" cy="76901409"/>
              <a:chOff x="7381875" y="1792286"/>
              <a:chExt cx="390523" cy="150812"/>
            </a:xfrm>
          </p:grpSpPr>
          <p:sp>
            <p:nvSpPr>
              <p:cNvPr id="959" name="Shape 959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Shape 960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2" name="Shape 962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963" name="Shape 963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Shape 964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965" name="Shape 965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966" name="Shape 966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Shape 967"/>
            <p:cNvGrpSpPr/>
            <p:nvPr/>
          </p:nvGrpSpPr>
          <p:grpSpPr>
            <a:xfrm>
              <a:off x="1548453704" y="621678016"/>
              <a:ext cx="236155248" cy="79776223"/>
              <a:chOff x="7381875" y="1792286"/>
              <a:chExt cx="390523" cy="150812"/>
            </a:xfrm>
          </p:grpSpPr>
          <p:sp>
            <p:nvSpPr>
              <p:cNvPr id="968" name="Shape 968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Shape 969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1" name="Shape 971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972" name="Shape 972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Shape 973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974" name="Shape 974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975" name="Shape 975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976" name="Shape 976"/>
            <p:cNvGrpSpPr/>
            <p:nvPr/>
          </p:nvGrpSpPr>
          <p:grpSpPr>
            <a:xfrm>
              <a:off x="1210539378" y="502373338"/>
              <a:ext cx="236155248" cy="76901409"/>
              <a:chOff x="7381875" y="1792286"/>
              <a:chExt cx="390523" cy="150812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Shape 978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0" name="Shape 980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981" name="Shape 981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Shape 982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983" name="Shape 983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984" name="Shape 984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985" name="Shape 985"/>
            <p:cNvGrpSpPr/>
            <p:nvPr/>
          </p:nvGrpSpPr>
          <p:grpSpPr>
            <a:xfrm>
              <a:off x="1217259573" y="621677967"/>
              <a:ext cx="236155248" cy="76901409"/>
              <a:chOff x="7381875" y="1792286"/>
              <a:chExt cx="390523" cy="150812"/>
            </a:xfrm>
          </p:grpSpPr>
          <p:sp>
            <p:nvSpPr>
              <p:cNvPr id="986" name="Shape 986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Shape 987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9" name="Shape 989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990" name="Shape 990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Shape 991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992" name="Shape 992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993" name="Shape 993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cxnSp>
          <p:nvCxnSpPr>
            <p:cNvPr id="994" name="Shape 994"/>
            <p:cNvCxnSpPr/>
            <p:nvPr/>
          </p:nvCxnSpPr>
          <p:spPr>
            <a:xfrm>
              <a:off x="1900768166" y="666237630"/>
              <a:ext cx="107518191" cy="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995" name="Shape 995"/>
            <p:cNvGrpSpPr/>
            <p:nvPr/>
          </p:nvGrpSpPr>
          <p:grpSpPr>
            <a:xfrm>
              <a:off x="1329577197" y="1144174544"/>
              <a:ext cx="293754081" cy="91993935"/>
              <a:chOff x="7381875" y="1792286"/>
              <a:chExt cx="390523" cy="150812"/>
            </a:xfrm>
          </p:grpSpPr>
          <p:sp>
            <p:nvSpPr>
              <p:cNvPr id="996" name="Shape 996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Shape 997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9" name="Shape 999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00" name="Shape 1000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Shape 1001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02" name="Shape 1002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03" name="Shape 1003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04" name="Shape 1004"/>
            <p:cNvGrpSpPr/>
            <p:nvPr/>
          </p:nvGrpSpPr>
          <p:grpSpPr>
            <a:xfrm>
              <a:off x="1136620744" y="1016964362"/>
              <a:ext cx="293754081" cy="91993935"/>
              <a:chOff x="7381875" y="1792286"/>
              <a:chExt cx="390523" cy="150812"/>
            </a:xfrm>
          </p:grpSpPr>
          <p:sp>
            <p:nvSpPr>
              <p:cNvPr id="1005" name="Shape 1005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Shape 1006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8" name="Shape 1008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09" name="Shape 1009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Shape 1010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11" name="Shape 1011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12" name="Shape 1012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13" name="Shape 1013"/>
            <p:cNvGrpSpPr/>
            <p:nvPr/>
          </p:nvGrpSpPr>
          <p:grpSpPr>
            <a:xfrm>
              <a:off x="1536933734" y="1022714026"/>
              <a:ext cx="293754081" cy="91993935"/>
              <a:chOff x="7381875" y="1792286"/>
              <a:chExt cx="390523" cy="150812"/>
            </a:xfrm>
          </p:grpSpPr>
          <p:sp>
            <p:nvSpPr>
              <p:cNvPr id="1014" name="Shape 1014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Shape 1015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17" name="Shape 1017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18" name="Shape 1018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Shape 1019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20" name="Shape 1020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21" name="Shape 1021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22" name="Shape 1022"/>
            <p:cNvGrpSpPr/>
            <p:nvPr/>
          </p:nvGrpSpPr>
          <p:grpSpPr>
            <a:xfrm>
              <a:off x="1064621737" y="1412969421"/>
              <a:ext cx="374392469" cy="109961737"/>
              <a:chOff x="7381875" y="1792286"/>
              <a:chExt cx="390523" cy="150812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Shape 1024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6" name="Shape 1026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27" name="Shape 1027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Shape 1028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29" name="Shape 1029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30" name="Shape 1030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31" name="Shape 1031"/>
            <p:cNvGrpSpPr/>
            <p:nvPr/>
          </p:nvGrpSpPr>
          <p:grpSpPr>
            <a:xfrm>
              <a:off x="1447655784" y="1548085527"/>
              <a:ext cx="374392469" cy="109961737"/>
              <a:chOff x="7381875" y="1792286"/>
              <a:chExt cx="390523" cy="150812"/>
            </a:xfrm>
          </p:grpSpPr>
          <p:sp>
            <p:nvSpPr>
              <p:cNvPr id="1032" name="Shape 1032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Shape 1033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35" name="Shape 1035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36" name="Shape 1036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" name="Shape 1037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38" name="Shape 1038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39" name="Shape 1039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40" name="Shape 1040"/>
            <p:cNvGrpSpPr/>
            <p:nvPr/>
          </p:nvGrpSpPr>
          <p:grpSpPr>
            <a:xfrm>
              <a:off x="631669339" y="1568209208"/>
              <a:ext cx="374392469" cy="109961737"/>
              <a:chOff x="7381875" y="1792286"/>
              <a:chExt cx="390523" cy="150812"/>
            </a:xfrm>
          </p:grpSpPr>
          <p:sp>
            <p:nvSpPr>
              <p:cNvPr id="1041" name="Shape 1041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Shape 1042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4" name="Shape 1044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45" name="Shape 1045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Shape 1046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47" name="Shape 1047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48" name="Shape 1048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49" name="Shape 1049"/>
            <p:cNvGrpSpPr/>
            <p:nvPr/>
          </p:nvGrpSpPr>
          <p:grpSpPr>
            <a:xfrm>
              <a:off x="514551363" y="1021276677"/>
              <a:ext cx="236155248" cy="76901409"/>
              <a:chOff x="7381875" y="1792286"/>
              <a:chExt cx="390523" cy="150812"/>
            </a:xfrm>
          </p:grpSpPr>
          <p:sp>
            <p:nvSpPr>
              <p:cNvPr id="1050" name="Shape 1050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Shape 1051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Shape 1052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3" name="Shape 1053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54" name="Shape 1054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Shape 1055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56" name="Shape 1056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57" name="Shape 1057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58" name="Shape 1058"/>
            <p:cNvGrpSpPr/>
            <p:nvPr/>
          </p:nvGrpSpPr>
          <p:grpSpPr>
            <a:xfrm>
              <a:off x="695988038" y="499498520"/>
              <a:ext cx="236155248" cy="76901409"/>
              <a:chOff x="7381875" y="1792286"/>
              <a:chExt cx="390523" cy="150812"/>
            </a:xfrm>
          </p:grpSpPr>
          <p:sp>
            <p:nvSpPr>
              <p:cNvPr id="1059" name="Shape 1059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Shape 1060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2" name="Shape 1062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1063" name="Shape 1063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4" name="Shape 1064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65" name="Shape 1065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066" name="Shape 1066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067" name="Shape 1067"/>
            <p:cNvGrpSpPr/>
            <p:nvPr/>
          </p:nvGrpSpPr>
          <p:grpSpPr>
            <a:xfrm>
              <a:off x="247675863" y="958030860"/>
              <a:ext cx="306234568" cy="159551990"/>
              <a:chOff x="4710112" y="758825"/>
              <a:chExt cx="1250950" cy="992186"/>
            </a:xfrm>
          </p:grpSpPr>
          <p:pic>
            <p:nvPicPr>
              <p:cNvPr id="1068" name="Shape 106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9" name="Shape 1069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0" name="Shape 1070"/>
            <p:cNvGrpSpPr/>
            <p:nvPr/>
          </p:nvGrpSpPr>
          <p:grpSpPr>
            <a:xfrm>
              <a:off x="1167340399" y="1638642020"/>
              <a:ext cx="340793964" cy="190456421"/>
              <a:chOff x="4710112" y="758825"/>
              <a:chExt cx="1250950" cy="992186"/>
            </a:xfrm>
          </p:grpSpPr>
          <p:pic>
            <p:nvPicPr>
              <p:cNvPr id="1071" name="Shape 107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781550" y="887412"/>
                <a:ext cx="914400" cy="863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2" name="Shape 107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710112" y="758825"/>
                <a:ext cx="1250950" cy="29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3" name="Shape 1073"/>
            <p:cNvGrpSpPr/>
            <p:nvPr/>
          </p:nvGrpSpPr>
          <p:grpSpPr>
            <a:xfrm>
              <a:off x="519350911" y="208423835"/>
              <a:ext cx="276475360" cy="286043515"/>
              <a:chOff x="1177925" y="3824287"/>
              <a:chExt cx="914400" cy="1398586"/>
            </a:xfrm>
          </p:grpSpPr>
          <p:grpSp>
            <p:nvGrpSpPr>
              <p:cNvPr id="1074" name="Shape 1074"/>
              <p:cNvGrpSpPr/>
              <p:nvPr/>
            </p:nvGrpSpPr>
            <p:grpSpPr>
              <a:xfrm>
                <a:off x="1320800" y="4195762"/>
                <a:ext cx="596899" cy="1027111"/>
                <a:chOff x="4968875" y="5219700"/>
                <a:chExt cx="650874" cy="1177924"/>
              </a:xfrm>
            </p:grpSpPr>
            <p:cxnSp>
              <p:nvCxnSpPr>
                <p:cNvPr id="1075" name="Shape 1075"/>
                <p:cNvCxnSpPr/>
                <p:nvPr/>
              </p:nvCxnSpPr>
              <p:spPr>
                <a:xfrm flipH="1">
                  <a:off x="4968875" y="5219700"/>
                  <a:ext cx="325437" cy="1066799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76" name="Shape 1076"/>
                <p:cNvCxnSpPr/>
                <p:nvPr/>
              </p:nvCxnSpPr>
              <p:spPr>
                <a:xfrm>
                  <a:off x="5294312" y="5219700"/>
                  <a:ext cx="325437" cy="10620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77" name="Shape 1077"/>
                <p:cNvCxnSpPr/>
                <p:nvPr/>
              </p:nvCxnSpPr>
              <p:spPr>
                <a:xfrm>
                  <a:off x="4968875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78" name="Shape 1078"/>
                <p:cNvCxnSpPr/>
                <p:nvPr/>
              </p:nvCxnSpPr>
              <p:spPr>
                <a:xfrm flipH="1">
                  <a:off x="5294311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79" name="Shape 1079"/>
                <p:cNvCxnSpPr/>
                <p:nvPr/>
              </p:nvCxnSpPr>
              <p:spPr>
                <a:xfrm>
                  <a:off x="5294312" y="5243512"/>
                  <a:ext cx="0" cy="11541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0" name="Shape 1080"/>
                <p:cNvCxnSpPr/>
                <p:nvPr/>
              </p:nvCxnSpPr>
              <p:spPr>
                <a:xfrm rot="10800000" flipH="1">
                  <a:off x="4968875" y="6172199"/>
                  <a:ext cx="325437" cy="11430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1" name="Shape 1081"/>
                <p:cNvCxnSpPr/>
                <p:nvPr/>
              </p:nvCxnSpPr>
              <p:spPr>
                <a:xfrm rot="10800000">
                  <a:off x="5294311" y="6172200"/>
                  <a:ext cx="325437" cy="1095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2" name="Shape 1082"/>
                <p:cNvCxnSpPr/>
                <p:nvPr/>
              </p:nvCxnSpPr>
              <p:spPr>
                <a:xfrm>
                  <a:off x="5106987" y="5822950"/>
                  <a:ext cx="187324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3" name="Shape 1083"/>
                <p:cNvCxnSpPr/>
                <p:nvPr/>
              </p:nvCxnSpPr>
              <p:spPr>
                <a:xfrm rot="10800000" flipH="1">
                  <a:off x="5294312" y="5822950"/>
                  <a:ext cx="196850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4" name="Shape 1084"/>
                <p:cNvCxnSpPr/>
                <p:nvPr/>
              </p:nvCxnSpPr>
              <p:spPr>
                <a:xfrm>
                  <a:off x="5045075" y="5978525"/>
                  <a:ext cx="241299" cy="1190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5" name="Shape 1085"/>
                <p:cNvCxnSpPr/>
                <p:nvPr/>
              </p:nvCxnSpPr>
              <p:spPr>
                <a:xfrm rot="10800000" flipH="1">
                  <a:off x="5294312" y="6002337"/>
                  <a:ext cx="242886" cy="104774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6" name="Shape 1086"/>
                <p:cNvCxnSpPr/>
                <p:nvPr/>
              </p:nvCxnSpPr>
              <p:spPr>
                <a:xfrm rot="10800000" flipH="1">
                  <a:off x="5294312" y="5662611"/>
                  <a:ext cx="123824" cy="428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7" name="Shape 1087"/>
                <p:cNvCxnSpPr/>
                <p:nvPr/>
              </p:nvCxnSpPr>
              <p:spPr>
                <a:xfrm rot="10800000" flipH="1">
                  <a:off x="5294312" y="5441950"/>
                  <a:ext cx="77787" cy="3333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8" name="Shape 1088"/>
                <p:cNvCxnSpPr/>
                <p:nvPr/>
              </p:nvCxnSpPr>
              <p:spPr>
                <a:xfrm>
                  <a:off x="5154612" y="5648325"/>
                  <a:ext cx="1508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Shape 1089"/>
                <p:cNvCxnSpPr/>
                <p:nvPr/>
              </p:nvCxnSpPr>
              <p:spPr>
                <a:xfrm>
                  <a:off x="5221287" y="5432425"/>
                  <a:ext cx="873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1090" name="Shape 1090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177925" y="3824287"/>
                <a:ext cx="914400" cy="73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1" name="Shape 1091"/>
              <p:cNvSpPr/>
              <p:nvPr/>
            </p:nvSpPr>
            <p:spPr>
              <a:xfrm>
                <a:off x="1565275" y="4122737"/>
                <a:ext cx="104774" cy="109537"/>
              </a:xfrm>
              <a:prstGeom prst="ellipse">
                <a:avLst/>
              </a:prstGeom>
              <a:solidFill>
                <a:schemeClr val="dk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2" name="Shape 1092"/>
            <p:cNvSpPr txBox="1"/>
            <p:nvPr/>
          </p:nvSpPr>
          <p:spPr>
            <a:xfrm>
              <a:off x="456952336" y="0"/>
              <a:ext cx="936944237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mobile network</a:t>
              </a:r>
            </a:p>
          </p:txBody>
        </p:sp>
        <p:sp>
          <p:nvSpPr>
            <p:cNvPr id="1093" name="Shape 1093"/>
            <p:cNvSpPr txBox="1"/>
            <p:nvPr/>
          </p:nvSpPr>
          <p:spPr>
            <a:xfrm>
              <a:off x="1426535973" y="311198516"/>
              <a:ext cx="670068781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global ISP</a:t>
              </a:r>
            </a:p>
          </p:txBody>
        </p:sp>
        <p:sp>
          <p:nvSpPr>
            <p:cNvPr id="1094" name="Shape 1094"/>
            <p:cNvSpPr txBox="1"/>
            <p:nvPr/>
          </p:nvSpPr>
          <p:spPr>
            <a:xfrm>
              <a:off x="1291178105" y="866755443"/>
              <a:ext cx="779506935" cy="1523649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</a:p>
          </p:txBody>
        </p:sp>
        <p:sp>
          <p:nvSpPr>
            <p:cNvPr id="1095" name="Shape 1095"/>
            <p:cNvSpPr txBox="1"/>
            <p:nvPr/>
          </p:nvSpPr>
          <p:spPr>
            <a:xfrm>
              <a:off x="678708271" y="715109346"/>
              <a:ext cx="541430899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</a:p>
          </p:txBody>
        </p:sp>
        <p:sp>
          <p:nvSpPr>
            <p:cNvPr id="1096" name="Shape 1096"/>
            <p:cNvSpPr txBox="1"/>
            <p:nvPr/>
          </p:nvSpPr>
          <p:spPr>
            <a:xfrm>
              <a:off x="231355788" y="1928998036"/>
              <a:ext cx="783346825" cy="2184856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institutional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" sz="16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network</a:t>
              </a:r>
            </a:p>
          </p:txBody>
        </p:sp>
        <p:grpSp>
          <p:nvGrpSpPr>
            <p:cNvPr id="1097" name="Shape 1097"/>
            <p:cNvGrpSpPr/>
            <p:nvPr/>
          </p:nvGrpSpPr>
          <p:grpSpPr>
            <a:xfrm>
              <a:off x="1837409299" y="1637923580"/>
              <a:ext cx="137277375" cy="217767140"/>
              <a:chOff x="6572250" y="681037"/>
              <a:chExt cx="2262186" cy="3803650"/>
            </a:xfrm>
          </p:grpSpPr>
          <p:sp>
            <p:nvSpPr>
              <p:cNvPr id="1098" name="Shape 1098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Shape 1099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Shape 1102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3" name="Shape 1103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1104" name="Shape 1104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6" name="Shape 1106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7" name="Shape 1107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1108" name="Shape 1108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0" name="Shape 1110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Shape 1111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2" name="Shape 1112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1113" name="Shape 1113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Shape 1114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5" name="Shape 1115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6" name="Shape 1116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1117" name="Shape 1117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Shape 1118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9" name="Shape 1119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Shape 1127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Shape 1128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Shape 1129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Shape 1130"/>
            <p:cNvGrpSpPr/>
            <p:nvPr/>
          </p:nvGrpSpPr>
          <p:grpSpPr>
            <a:xfrm>
              <a:off x="1646372162" y="1774477058"/>
              <a:ext cx="137277375" cy="217767140"/>
              <a:chOff x="6572250" y="681037"/>
              <a:chExt cx="2262186" cy="3803650"/>
            </a:xfrm>
          </p:grpSpPr>
          <p:sp>
            <p:nvSpPr>
              <p:cNvPr id="1131" name="Shape 1131"/>
              <p:cNvSpPr/>
              <p:nvPr/>
            </p:nvSpPr>
            <p:spPr>
              <a:xfrm>
                <a:off x="8362950" y="687387"/>
                <a:ext cx="449262" cy="3629024"/>
              </a:xfrm>
              <a:custGeom>
                <a:avLst/>
                <a:gdLst/>
                <a:ahLst/>
                <a:cxnLst/>
                <a:rect l="0" t="0" r="0" b="0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Shape 1132"/>
              <p:cNvSpPr txBox="1"/>
              <p:nvPr/>
            </p:nvSpPr>
            <p:spPr>
              <a:xfrm>
                <a:off x="6683375" y="681037"/>
                <a:ext cx="1660525" cy="362743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8447086" y="904875"/>
                <a:ext cx="268287" cy="335756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8388350" y="2603500"/>
                <a:ext cx="417511" cy="300036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Shape 1135"/>
              <p:cNvSpPr txBox="1"/>
              <p:nvPr/>
            </p:nvSpPr>
            <p:spPr>
              <a:xfrm>
                <a:off x="6683375" y="10953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6" name="Shape 1136"/>
              <p:cNvGrpSpPr/>
              <p:nvPr/>
            </p:nvGrpSpPr>
            <p:grpSpPr>
              <a:xfrm>
                <a:off x="7537764" y="1057137"/>
                <a:ext cx="917248" cy="238467"/>
                <a:chOff x="973137" y="4073525"/>
                <a:chExt cx="1144587" cy="228600"/>
              </a:xfrm>
            </p:grpSpPr>
            <p:sp>
              <p:nvSpPr>
                <p:cNvPr id="1137" name="Shape 1137"/>
                <p:cNvSpPr/>
                <p:nvPr/>
              </p:nvSpPr>
              <p:spPr>
                <a:xfrm>
                  <a:off x="973137" y="4073525"/>
                  <a:ext cx="1144587" cy="22860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Shape 1138"/>
                <p:cNvSpPr/>
                <p:nvPr/>
              </p:nvSpPr>
              <p:spPr>
                <a:xfrm>
                  <a:off x="992187" y="4097337"/>
                  <a:ext cx="1104899" cy="180975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9" name="Shape 1139"/>
              <p:cNvSpPr txBox="1"/>
              <p:nvPr/>
            </p:nvSpPr>
            <p:spPr>
              <a:xfrm>
                <a:off x="6699250" y="162242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0" name="Shape 1140"/>
              <p:cNvGrpSpPr/>
              <p:nvPr/>
            </p:nvGrpSpPr>
            <p:grpSpPr>
              <a:xfrm>
                <a:off x="7537133" y="1571853"/>
                <a:ext cx="917248" cy="212725"/>
                <a:chOff x="976312" y="4070350"/>
                <a:chExt cx="1144587" cy="220662"/>
              </a:xfrm>
            </p:grpSpPr>
            <p:sp>
              <p:nvSpPr>
                <p:cNvPr id="1141" name="Shape 1141"/>
                <p:cNvSpPr/>
                <p:nvPr/>
              </p:nvSpPr>
              <p:spPr>
                <a:xfrm>
                  <a:off x="976312" y="4070350"/>
                  <a:ext cx="1144587" cy="220662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Shape 1142"/>
                <p:cNvSpPr/>
                <p:nvPr/>
              </p:nvSpPr>
              <p:spPr>
                <a:xfrm>
                  <a:off x="996950" y="4097337"/>
                  <a:ext cx="1104899" cy="16986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3" name="Shape 1143"/>
              <p:cNvSpPr txBox="1"/>
              <p:nvPr/>
            </p:nvSpPr>
            <p:spPr>
              <a:xfrm>
                <a:off x="6699250" y="2149475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Shape 1144"/>
              <p:cNvSpPr txBox="1"/>
              <p:nvPr/>
            </p:nvSpPr>
            <p:spPr>
              <a:xfrm>
                <a:off x="6715125" y="2627311"/>
                <a:ext cx="949324" cy="74611"/>
              </a:xfrm>
              <a:prstGeom prst="rect">
                <a:avLst/>
              </a:pr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5" name="Shape 1145"/>
              <p:cNvGrpSpPr/>
              <p:nvPr/>
            </p:nvGrpSpPr>
            <p:grpSpPr>
              <a:xfrm>
                <a:off x="7521909" y="2613903"/>
                <a:ext cx="917553" cy="213844"/>
                <a:chOff x="981075" y="4105275"/>
                <a:chExt cx="1143000" cy="196850"/>
              </a:xfrm>
            </p:grpSpPr>
            <p:sp>
              <p:nvSpPr>
                <p:cNvPr id="1146" name="Shape 1146"/>
                <p:cNvSpPr/>
                <p:nvPr/>
              </p:nvSpPr>
              <p:spPr>
                <a:xfrm>
                  <a:off x="981075" y="4105275"/>
                  <a:ext cx="1143000" cy="196850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1000125" y="4105275"/>
                  <a:ext cx="1103312" cy="173037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8" name="Shape 1148"/>
              <p:cNvSpPr/>
              <p:nvPr/>
            </p:nvSpPr>
            <p:spPr>
              <a:xfrm>
                <a:off x="8394700" y="2149475"/>
                <a:ext cx="417511" cy="298450"/>
              </a:xfrm>
              <a:custGeom>
                <a:avLst/>
                <a:gdLst/>
                <a:ahLst/>
                <a:cxnLst/>
                <a:rect l="0" t="0" r="0" b="0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9" name="Shape 1149"/>
              <p:cNvGrpSpPr/>
              <p:nvPr/>
            </p:nvGrpSpPr>
            <p:grpSpPr>
              <a:xfrm>
                <a:off x="7521887" y="2111374"/>
                <a:ext cx="932846" cy="212724"/>
                <a:chOff x="973137" y="4081462"/>
                <a:chExt cx="1162050" cy="212724"/>
              </a:xfrm>
            </p:grpSpPr>
            <p:sp>
              <p:nvSpPr>
                <p:cNvPr id="1150" name="Shape 1150"/>
                <p:cNvSpPr/>
                <p:nvPr/>
              </p:nvSpPr>
              <p:spPr>
                <a:xfrm>
                  <a:off x="973137" y="4081462"/>
                  <a:ext cx="1162049" cy="212724"/>
                </a:xfrm>
                <a:prstGeom prst="roundRect">
                  <a:avLst>
                    <a:gd name="adj" fmla="val 108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992187" y="4106862"/>
                  <a:ext cx="1143000" cy="163511"/>
                </a:xfrm>
                <a:prstGeom prst="roundRect">
                  <a:avLst>
                    <a:gd name="adj" fmla="val 108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2" name="Shape 1152"/>
              <p:cNvSpPr txBox="1"/>
              <p:nvPr/>
            </p:nvSpPr>
            <p:spPr>
              <a:xfrm>
                <a:off x="8328025" y="681037"/>
                <a:ext cx="111125" cy="3627436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8432800" y="1598612"/>
                <a:ext cx="376237" cy="338137"/>
              </a:xfrm>
              <a:custGeom>
                <a:avLst/>
                <a:gdLst/>
                <a:ahLst/>
                <a:cxnLst/>
                <a:rect l="0" t="0" r="0" b="0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8437561" y="1079500"/>
                <a:ext cx="387350" cy="381000"/>
              </a:xfrm>
              <a:custGeom>
                <a:avLst/>
                <a:gdLst/>
                <a:ahLst/>
                <a:cxnLst/>
                <a:rect l="0" t="0" r="0" b="0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8755061" y="4144962"/>
                <a:ext cx="79375" cy="15081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8416925" y="4149725"/>
                <a:ext cx="388937" cy="317500"/>
              </a:xfrm>
              <a:custGeom>
                <a:avLst/>
                <a:gdLst/>
                <a:ahLst/>
                <a:cxnLst/>
                <a:rect l="0" t="0" r="0" b="0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6572250" y="4246562"/>
                <a:ext cx="1898649" cy="238124"/>
              </a:xfrm>
              <a:prstGeom prst="roundRect">
                <a:avLst>
                  <a:gd name="adj" fmla="val 10800"/>
                </a:avLst>
              </a:prstGeom>
              <a:solidFill>
                <a:srgbClr val="DDDDDD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6683375" y="4308475"/>
                <a:ext cx="1692275" cy="125412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6840536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7126286" y="3781425"/>
                <a:ext cx="252412" cy="22542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7394575" y="3781425"/>
                <a:ext cx="252412" cy="22542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Shape 1162"/>
              <p:cNvSpPr txBox="1"/>
              <p:nvPr/>
            </p:nvSpPr>
            <p:spPr>
              <a:xfrm>
                <a:off x="8043861" y="2916236"/>
                <a:ext cx="127000" cy="1204912"/>
              </a:xfrm>
              <a:prstGeom prst="rect">
                <a:avLst/>
              </a:prstGeom>
              <a:solidFill>
                <a:srgbClr val="292929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Shape 1163"/>
            <p:cNvGrpSpPr/>
            <p:nvPr/>
          </p:nvGrpSpPr>
          <p:grpSpPr>
            <a:xfrm>
              <a:off x="60478670" y="298261863"/>
              <a:ext cx="323514265" cy="187477490"/>
              <a:chOff x="1392237" y="1600200"/>
              <a:chExt cx="4360862" cy="4174911"/>
            </a:xfrm>
          </p:grpSpPr>
          <p:pic>
            <p:nvPicPr>
              <p:cNvPr id="1164" name="Shape 1164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5" name="Shape 1165"/>
              <p:cNvPicPr preferRelativeResize="0"/>
              <p:nvPr/>
            </p:nvPicPr>
            <p:blipFill rotWithShape="1">
              <a:blip r:embed="rId15">
                <a:alphaModFix/>
              </a:blip>
              <a:srcRect l="97903" t="-3610" r="97903" b="-3610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6" name="Shape 1166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67" name="Shape 1167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8" name="Shape 1168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4" name="Shape 1174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1175" name="Shape 1175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Shape 1176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Shape 1178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Shape 1179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81" name="Shape 1181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Shape 1186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7" name="Shape 1187"/>
            <p:cNvGrpSpPr/>
            <p:nvPr/>
          </p:nvGrpSpPr>
          <p:grpSpPr>
            <a:xfrm>
              <a:off x="1009903141" y="1857127768"/>
              <a:ext cx="287034870" cy="187477490"/>
              <a:chOff x="1392237" y="1600200"/>
              <a:chExt cx="4360862" cy="4174911"/>
            </a:xfrm>
          </p:grpSpPr>
          <p:pic>
            <p:nvPicPr>
              <p:cNvPr id="1188" name="Shape 1188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Shape 1189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0" name="Shape 1190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1" name="Shape 1191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2" name="Shape 1192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8" name="Shape 1198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1199" name="Shape 1199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Shape 1200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Shape 1201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Shape 1202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Shape 1203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Shape 1204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5" name="Shape 1205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Shape 1210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1" name="Shape 1211"/>
            <p:cNvGrpSpPr/>
            <p:nvPr/>
          </p:nvGrpSpPr>
          <p:grpSpPr>
            <a:xfrm>
              <a:off x="216956437" y="750325636"/>
              <a:ext cx="268795502" cy="187477490"/>
              <a:chOff x="1392237" y="1600200"/>
              <a:chExt cx="4360862" cy="4174911"/>
            </a:xfrm>
          </p:grpSpPr>
          <p:pic>
            <p:nvPicPr>
              <p:cNvPr id="1212" name="Shape 1212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Shape 1213"/>
              <p:cNvPicPr preferRelativeResize="0"/>
              <p:nvPr/>
            </p:nvPicPr>
            <p:blipFill rotWithShape="1">
              <a:blip r:embed="rId21">
                <a:alphaModFix/>
              </a:blip>
              <a:srcRect l="97793" t="-4386" r="97793" b="-4386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4" name="Shape 1214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5" name="Shape 1215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6" name="Shape 1216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Shape 1220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Shape 1221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2" name="Shape 1222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1223" name="Shape 1223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Shape 1224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Shape 1225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Shape 1226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Shape 1227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Shape 1228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9" name="Shape 1229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Shape 1230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Shape 1231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Shape 1232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Shape 1234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5" name="Shape 1235"/>
            <p:cNvGrpSpPr/>
            <p:nvPr/>
          </p:nvGrpSpPr>
          <p:grpSpPr>
            <a:xfrm flipH="1">
              <a:off x="446392337" y="832257679"/>
              <a:ext cx="250555488" cy="168895353"/>
              <a:chOff x="4506912" y="5557837"/>
              <a:chExt cx="1198561" cy="1274762"/>
            </a:xfrm>
          </p:grpSpPr>
          <p:pic>
            <p:nvPicPr>
              <p:cNvPr id="1236" name="Shape 1236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>
                <a:off x="4506912" y="5557837"/>
                <a:ext cx="1198561" cy="1274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7" name="Shape 1237"/>
              <p:cNvSpPr/>
              <p:nvPr/>
            </p:nvSpPr>
            <p:spPr>
              <a:xfrm>
                <a:off x="4629150" y="5680075"/>
                <a:ext cx="565150" cy="584200"/>
              </a:xfrm>
              <a:custGeom>
                <a:avLst/>
                <a:gdLst/>
                <a:ahLst/>
                <a:cxnLst/>
                <a:rect l="0" t="0" r="0" b="0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8" name="Shape 1238"/>
            <p:cNvGrpSpPr/>
            <p:nvPr/>
          </p:nvGrpSpPr>
          <p:grpSpPr>
            <a:xfrm>
              <a:off x="1272938567" y="1828379620"/>
              <a:ext cx="287034870" cy="187477490"/>
              <a:chOff x="1392237" y="1600200"/>
              <a:chExt cx="4360862" cy="4174911"/>
            </a:xfrm>
          </p:grpSpPr>
          <p:pic>
            <p:nvPicPr>
              <p:cNvPr id="1239" name="Shape 1239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0" name="Shape 1240"/>
              <p:cNvPicPr preferRelativeResize="0"/>
              <p:nvPr/>
            </p:nvPicPr>
            <p:blipFill rotWithShape="1">
              <a:blip r:embed="rId18">
                <a:alphaModFix/>
              </a:blip>
              <a:srcRect l="97834" t="-4092" r="97834" b="-4092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1" name="Shape 1241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2" name="Shape 1242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3" name="Shape 1243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Shape 1246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Shape 1247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Shape 1248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9" name="Shape 1249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1250" name="Shape 1250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Shape 1251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Shape 1252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Shape 1253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Shape 1254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Shape 1255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6" name="Shape 1256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Shape 1257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Shape 1260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Shape 1261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Network Edge</a:t>
            </a:r>
          </a:p>
        </p:txBody>
      </p:sp>
      <p:sp>
        <p:nvSpPr>
          <p:cNvPr id="1269" name="Shape 1269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n" dirty="0">
                <a:sym typeface="Cabin"/>
              </a:rPr>
              <a:t>The network </a:t>
            </a:r>
            <a:r>
              <a:rPr lang="en" dirty="0" smtClean="0">
                <a:sym typeface="Cabin"/>
              </a:rPr>
              <a:t>edge</a:t>
            </a:r>
            <a:endParaRPr lang="en" dirty="0">
              <a:sym typeface="Cabin"/>
            </a:endParaRPr>
          </a:p>
        </p:txBody>
      </p:sp>
      <p:sp>
        <p:nvSpPr>
          <p:cNvPr id="1277" name="Shape 12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219575" cy="13065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</a:pPr>
            <a:r>
              <a:rPr lang="e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abin"/>
              </a:rPr>
              <a:t>End systems (hosts):</a:t>
            </a:r>
          </a:p>
          <a:p>
            <a:pPr marL="4572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sym typeface="Cabin"/>
              </a:rPr>
              <a:t>run application programs</a:t>
            </a:r>
          </a:p>
          <a:p>
            <a:pPr marL="4572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sym typeface="Cabin"/>
              </a:rPr>
              <a:t>e.g. Web, email</a:t>
            </a:r>
          </a:p>
          <a:p>
            <a:pPr marL="4572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sym typeface="Cabin"/>
              </a:rPr>
              <a:t>at “edge of network”</a:t>
            </a:r>
          </a:p>
          <a:p>
            <a:pPr marL="457200" marR="0" lvl="1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</a:pPr>
            <a:endParaRPr lang="en" sz="20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7503246" y="3768428"/>
            <a:ext cx="1314450" cy="674687"/>
          </a:xfrm>
          <a:custGeom>
            <a:avLst/>
            <a:gdLst/>
            <a:ahLst/>
            <a:cxnLst/>
            <a:rect l="0" t="0" r="0" b="0"/>
            <a:pathLst>
              <a:path w="828" h="425" extrusionOk="0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7522296" y="2242839"/>
            <a:ext cx="1730375" cy="1044575"/>
          </a:xfrm>
          <a:custGeom>
            <a:avLst/>
            <a:gdLst/>
            <a:ahLst/>
            <a:cxnLst/>
            <a:rect l="0" t="0" r="0" b="0"/>
            <a:pathLst>
              <a:path w="765" h="459" extrusionOk="0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Shape 1280"/>
          <p:cNvSpPr/>
          <p:nvPr/>
        </p:nvSpPr>
        <p:spPr>
          <a:xfrm>
            <a:off x="5782397" y="1950739"/>
            <a:ext cx="1644650" cy="1071561"/>
          </a:xfrm>
          <a:custGeom>
            <a:avLst/>
            <a:gdLst/>
            <a:ahLst/>
            <a:cxnLst/>
            <a:rect l="0" t="0" r="0" b="0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1" name="Shape 1281"/>
          <p:cNvGrpSpPr/>
          <p:nvPr/>
        </p:nvGrpSpPr>
        <p:grpSpPr>
          <a:xfrm>
            <a:off x="5869710" y="3285827"/>
            <a:ext cx="1458912" cy="933449"/>
            <a:chOff x="4586287" y="2589211"/>
            <a:chExt cx="1555750" cy="1179511"/>
          </a:xfrm>
        </p:grpSpPr>
        <p:sp>
          <p:nvSpPr>
            <p:cNvPr id="1282" name="Shape 1282"/>
            <p:cNvSpPr txBox="1"/>
            <p:nvPr/>
          </p:nvSpPr>
          <p:spPr>
            <a:xfrm>
              <a:off x="4835525" y="2922586"/>
              <a:ext cx="1052511" cy="84613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586287" y="2589211"/>
              <a:ext cx="1555750" cy="401637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" name="Shape 1284"/>
          <p:cNvGrpSpPr/>
          <p:nvPr/>
        </p:nvGrpSpPr>
        <p:grpSpPr>
          <a:xfrm>
            <a:off x="6568493" y="2139341"/>
            <a:ext cx="342333" cy="535298"/>
            <a:chOff x="6014350" y="1642887"/>
            <a:chExt cx="1396785" cy="1976612"/>
          </a:xfrm>
        </p:grpSpPr>
        <p:cxnSp>
          <p:nvCxnSpPr>
            <p:cNvPr id="1285" name="Shape 1285"/>
            <p:cNvCxnSpPr/>
            <p:nvPr/>
          </p:nvCxnSpPr>
          <p:spPr>
            <a:xfrm flipH="1">
              <a:off x="6337299" y="2351086"/>
              <a:ext cx="373061" cy="1149349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86" name="Shape 1286"/>
            <p:cNvCxnSpPr/>
            <p:nvPr/>
          </p:nvCxnSpPr>
          <p:spPr>
            <a:xfrm>
              <a:off x="6710361" y="2351086"/>
              <a:ext cx="374649" cy="114300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87" name="Shape 1287"/>
            <p:cNvCxnSpPr/>
            <p:nvPr/>
          </p:nvCxnSpPr>
          <p:spPr>
            <a:xfrm>
              <a:off x="6337300" y="3494087"/>
              <a:ext cx="373061" cy="125412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88" name="Shape 1288"/>
            <p:cNvCxnSpPr/>
            <p:nvPr/>
          </p:nvCxnSpPr>
          <p:spPr>
            <a:xfrm flipH="1">
              <a:off x="6710361" y="3494087"/>
              <a:ext cx="374649" cy="125412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89" name="Shape 1289"/>
            <p:cNvCxnSpPr/>
            <p:nvPr/>
          </p:nvCxnSpPr>
          <p:spPr>
            <a:xfrm>
              <a:off x="6710361" y="2376486"/>
              <a:ext cx="0" cy="1243012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0" name="Shape 1290"/>
            <p:cNvCxnSpPr/>
            <p:nvPr/>
          </p:nvCxnSpPr>
          <p:spPr>
            <a:xfrm rot="10800000" flipH="1">
              <a:off x="6337300" y="3376612"/>
              <a:ext cx="373061" cy="123824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1" name="Shape 1291"/>
            <p:cNvCxnSpPr/>
            <p:nvPr/>
          </p:nvCxnSpPr>
          <p:spPr>
            <a:xfrm rot="10800000">
              <a:off x="6710361" y="3376612"/>
              <a:ext cx="374649" cy="117474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2" name="Shape 1292"/>
            <p:cNvCxnSpPr/>
            <p:nvPr/>
          </p:nvCxnSpPr>
          <p:spPr>
            <a:xfrm>
              <a:off x="6496050" y="3000375"/>
              <a:ext cx="214312" cy="9525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3" name="Shape 1293"/>
            <p:cNvCxnSpPr/>
            <p:nvPr/>
          </p:nvCxnSpPr>
          <p:spPr>
            <a:xfrm rot="10800000" flipH="1">
              <a:off x="6710361" y="3000374"/>
              <a:ext cx="227012" cy="95250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4" name="Shape 1294"/>
            <p:cNvCxnSpPr/>
            <p:nvPr/>
          </p:nvCxnSpPr>
          <p:spPr>
            <a:xfrm>
              <a:off x="6424612" y="3168650"/>
              <a:ext cx="277811" cy="128587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5" name="Shape 1295"/>
            <p:cNvCxnSpPr/>
            <p:nvPr/>
          </p:nvCxnSpPr>
          <p:spPr>
            <a:xfrm rot="10800000" flipH="1">
              <a:off x="6710361" y="3194050"/>
              <a:ext cx="279399" cy="1127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6" name="Shape 1296"/>
            <p:cNvCxnSpPr/>
            <p:nvPr/>
          </p:nvCxnSpPr>
          <p:spPr>
            <a:xfrm rot="10800000" flipH="1">
              <a:off x="6710361" y="2828924"/>
              <a:ext cx="142875" cy="46036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7" name="Shape 1297"/>
            <p:cNvCxnSpPr/>
            <p:nvPr/>
          </p:nvCxnSpPr>
          <p:spPr>
            <a:xfrm rot="10800000" flipH="1">
              <a:off x="6710361" y="2590800"/>
              <a:ext cx="90486" cy="34924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8" name="Shape 1298"/>
            <p:cNvCxnSpPr/>
            <p:nvPr/>
          </p:nvCxnSpPr>
          <p:spPr>
            <a:xfrm>
              <a:off x="6550025" y="2813050"/>
              <a:ext cx="173037" cy="61912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299" name="Shape 1299"/>
            <p:cNvCxnSpPr/>
            <p:nvPr/>
          </p:nvCxnSpPr>
          <p:spPr>
            <a:xfrm>
              <a:off x="6627811" y="2579686"/>
              <a:ext cx="100011" cy="61912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1300" name="Shape 1300"/>
            <p:cNvGrpSpPr/>
            <p:nvPr/>
          </p:nvGrpSpPr>
          <p:grpSpPr>
            <a:xfrm>
              <a:off x="6777036" y="2193753"/>
              <a:ext cx="634099" cy="322603"/>
              <a:chOff x="6710361" y="2055417"/>
              <a:chExt cx="1395989" cy="635789"/>
            </a:xfrm>
          </p:grpSpPr>
          <p:cxnSp>
            <p:nvCxnSpPr>
              <p:cNvPr id="1301" name="Shape 1301"/>
              <p:cNvCxnSpPr/>
              <p:nvPr/>
            </p:nvCxnSpPr>
            <p:spPr>
              <a:xfrm>
                <a:off x="6710361" y="2546350"/>
                <a:ext cx="0" cy="0"/>
              </a:xfrm>
              <a:prstGeom prst="straightConnector1">
                <a:avLst/>
              </a:prstGeom>
              <a:noFill/>
              <a:ln w="952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2" name="Shape 1302"/>
              <p:cNvCxnSpPr/>
              <p:nvPr/>
            </p:nvCxnSpPr>
            <p:spPr>
              <a:xfrm rot="-4439999">
                <a:off x="7087393" y="1912142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3" name="Shape 1303"/>
              <p:cNvCxnSpPr/>
              <p:nvPr/>
            </p:nvCxnSpPr>
            <p:spPr>
              <a:xfrm rot="6360000">
                <a:off x="7305675" y="2211386"/>
                <a:ext cx="300036" cy="322261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4" name="Shape 1304"/>
              <p:cNvCxnSpPr/>
              <p:nvPr/>
            </p:nvCxnSpPr>
            <p:spPr>
              <a:xfrm rot="-4439999">
                <a:off x="7533481" y="2040731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305" name="Shape 1305"/>
            <p:cNvGrpSpPr/>
            <p:nvPr/>
          </p:nvGrpSpPr>
          <p:grpSpPr>
            <a:xfrm rot="5700000">
              <a:off x="6426929" y="1811487"/>
              <a:ext cx="634099" cy="322603"/>
              <a:chOff x="6710361" y="2055417"/>
              <a:chExt cx="1395989" cy="635789"/>
            </a:xfrm>
          </p:grpSpPr>
          <p:cxnSp>
            <p:nvCxnSpPr>
              <p:cNvPr id="1306" name="Shape 1306"/>
              <p:cNvCxnSpPr/>
              <p:nvPr/>
            </p:nvCxnSpPr>
            <p:spPr>
              <a:xfrm>
                <a:off x="6710361" y="2546350"/>
                <a:ext cx="0" cy="0"/>
              </a:xfrm>
              <a:prstGeom prst="straightConnector1">
                <a:avLst/>
              </a:prstGeom>
              <a:noFill/>
              <a:ln w="952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7" name="Shape 1307"/>
              <p:cNvCxnSpPr/>
              <p:nvPr/>
            </p:nvCxnSpPr>
            <p:spPr>
              <a:xfrm rot="-4439999">
                <a:off x="7087393" y="1912142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8" name="Shape 1308"/>
              <p:cNvCxnSpPr/>
              <p:nvPr/>
            </p:nvCxnSpPr>
            <p:spPr>
              <a:xfrm rot="6360000">
                <a:off x="7305675" y="2211386"/>
                <a:ext cx="300036" cy="322261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09" name="Shape 1309"/>
              <p:cNvCxnSpPr/>
              <p:nvPr/>
            </p:nvCxnSpPr>
            <p:spPr>
              <a:xfrm rot="-4439999">
                <a:off x="7533481" y="2040731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310" name="Shape 1310"/>
            <p:cNvGrpSpPr/>
            <p:nvPr/>
          </p:nvGrpSpPr>
          <p:grpSpPr>
            <a:xfrm rot="10800000">
              <a:off x="6014350" y="2173116"/>
              <a:ext cx="634099" cy="322603"/>
              <a:chOff x="6710361" y="2055417"/>
              <a:chExt cx="1395989" cy="635789"/>
            </a:xfrm>
          </p:grpSpPr>
          <p:cxnSp>
            <p:nvCxnSpPr>
              <p:cNvPr id="1311" name="Shape 1311"/>
              <p:cNvCxnSpPr/>
              <p:nvPr/>
            </p:nvCxnSpPr>
            <p:spPr>
              <a:xfrm>
                <a:off x="6710361" y="2546350"/>
                <a:ext cx="0" cy="0"/>
              </a:xfrm>
              <a:prstGeom prst="straightConnector1">
                <a:avLst/>
              </a:prstGeom>
              <a:noFill/>
              <a:ln w="952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12" name="Shape 1312"/>
              <p:cNvCxnSpPr/>
              <p:nvPr/>
            </p:nvCxnSpPr>
            <p:spPr>
              <a:xfrm rot="-4439999">
                <a:off x="7087393" y="1912142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13" name="Shape 1313"/>
              <p:cNvCxnSpPr/>
              <p:nvPr/>
            </p:nvCxnSpPr>
            <p:spPr>
              <a:xfrm rot="6360000">
                <a:off x="7305675" y="2211386"/>
                <a:ext cx="300036" cy="322261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314" name="Shape 1314"/>
              <p:cNvCxnSpPr/>
              <p:nvPr/>
            </p:nvCxnSpPr>
            <p:spPr>
              <a:xfrm rot="-4439999">
                <a:off x="7533481" y="2040731"/>
                <a:ext cx="300036" cy="793749"/>
              </a:xfrm>
              <a:prstGeom prst="straightConnector1">
                <a:avLst/>
              </a:prstGeom>
              <a:noFill/>
              <a:ln w="31750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sp>
        <p:nvSpPr>
          <p:cNvPr id="1315" name="Shape 1315"/>
          <p:cNvSpPr/>
          <p:nvPr/>
        </p:nvSpPr>
        <p:spPr>
          <a:xfrm>
            <a:off x="7628660" y="3963690"/>
            <a:ext cx="358775" cy="9525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6" name="Shape 1316"/>
          <p:cNvCxnSpPr/>
          <p:nvPr/>
        </p:nvCxnSpPr>
        <p:spPr>
          <a:xfrm>
            <a:off x="7628660" y="3955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17" name="Shape 1317"/>
          <p:cNvCxnSpPr/>
          <p:nvPr/>
        </p:nvCxnSpPr>
        <p:spPr>
          <a:xfrm>
            <a:off x="7987435" y="3955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18" name="Shape 1318"/>
          <p:cNvSpPr txBox="1"/>
          <p:nvPr/>
        </p:nvSpPr>
        <p:spPr>
          <a:xfrm>
            <a:off x="7628660" y="3955753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7625485" y="3887490"/>
            <a:ext cx="358775" cy="111125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Shape 1320"/>
          <p:cNvGrpSpPr/>
          <p:nvPr/>
        </p:nvGrpSpPr>
        <p:grpSpPr>
          <a:xfrm>
            <a:off x="7711209" y="3911303"/>
            <a:ext cx="179386" cy="65087"/>
            <a:chOff x="4521200" y="1346200"/>
            <a:chExt cx="222249" cy="155574"/>
          </a:xfrm>
        </p:grpSpPr>
        <p:cxnSp>
          <p:nvCxnSpPr>
            <p:cNvPr id="1321" name="Shape 1321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22" name="Shape 1322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23" name="Shape 1323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24" name="Shape 1324"/>
          <p:cNvGrpSpPr/>
          <p:nvPr/>
        </p:nvGrpSpPr>
        <p:grpSpPr>
          <a:xfrm rot="10800000" flipH="1">
            <a:off x="7711209" y="3911302"/>
            <a:ext cx="179386" cy="65087"/>
            <a:chOff x="4521200" y="1346200"/>
            <a:chExt cx="222249" cy="155574"/>
          </a:xfrm>
        </p:grpSpPr>
        <p:cxnSp>
          <p:nvCxnSpPr>
            <p:cNvPr id="1325" name="Shape 1325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26" name="Shape 1326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27" name="Shape 1327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28" name="Shape 1328"/>
          <p:cNvSpPr/>
          <p:nvPr/>
        </p:nvSpPr>
        <p:spPr>
          <a:xfrm>
            <a:off x="7984260" y="4243090"/>
            <a:ext cx="358775" cy="9525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9" name="Shape 1329"/>
          <p:cNvCxnSpPr/>
          <p:nvPr/>
        </p:nvCxnSpPr>
        <p:spPr>
          <a:xfrm>
            <a:off x="7984260" y="42351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30" name="Shape 1330"/>
          <p:cNvCxnSpPr/>
          <p:nvPr/>
        </p:nvCxnSpPr>
        <p:spPr>
          <a:xfrm>
            <a:off x="8343035" y="42351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31" name="Shape 1331"/>
          <p:cNvSpPr txBox="1"/>
          <p:nvPr/>
        </p:nvSpPr>
        <p:spPr>
          <a:xfrm>
            <a:off x="7984260" y="4235153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981085" y="4166890"/>
            <a:ext cx="358775" cy="111125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Shape 1333"/>
          <p:cNvGrpSpPr/>
          <p:nvPr/>
        </p:nvGrpSpPr>
        <p:grpSpPr>
          <a:xfrm>
            <a:off x="8066809" y="4190702"/>
            <a:ext cx="179386" cy="65087"/>
            <a:chOff x="4521200" y="1346200"/>
            <a:chExt cx="222249" cy="155574"/>
          </a:xfrm>
        </p:grpSpPr>
        <p:cxnSp>
          <p:nvCxnSpPr>
            <p:cNvPr id="1334" name="Shape 1334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35" name="Shape 1335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36" name="Shape 1336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37" name="Shape 1337"/>
          <p:cNvGrpSpPr/>
          <p:nvPr/>
        </p:nvGrpSpPr>
        <p:grpSpPr>
          <a:xfrm rot="10800000" flipH="1">
            <a:off x="8066809" y="4190702"/>
            <a:ext cx="179386" cy="65087"/>
            <a:chOff x="4521200" y="1346200"/>
            <a:chExt cx="222249" cy="155574"/>
          </a:xfrm>
        </p:grpSpPr>
        <p:cxnSp>
          <p:nvCxnSpPr>
            <p:cNvPr id="1338" name="Shape 1338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39" name="Shape 1339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40" name="Shape 1340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41" name="Shape 1341"/>
          <p:cNvSpPr/>
          <p:nvPr/>
        </p:nvSpPr>
        <p:spPr>
          <a:xfrm>
            <a:off x="8263660" y="3976390"/>
            <a:ext cx="358775" cy="9525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2" name="Shape 1342"/>
          <p:cNvCxnSpPr/>
          <p:nvPr/>
        </p:nvCxnSpPr>
        <p:spPr>
          <a:xfrm>
            <a:off x="8263660" y="39684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43" name="Shape 1343"/>
          <p:cNvCxnSpPr/>
          <p:nvPr/>
        </p:nvCxnSpPr>
        <p:spPr>
          <a:xfrm>
            <a:off x="8622435" y="39684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44" name="Shape 1344"/>
          <p:cNvSpPr txBox="1"/>
          <p:nvPr/>
        </p:nvSpPr>
        <p:spPr>
          <a:xfrm>
            <a:off x="8263660" y="3968453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Shape 1345"/>
          <p:cNvSpPr/>
          <p:nvPr/>
        </p:nvSpPr>
        <p:spPr>
          <a:xfrm>
            <a:off x="8260485" y="3900190"/>
            <a:ext cx="358775" cy="111125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Shape 1346"/>
          <p:cNvGrpSpPr/>
          <p:nvPr/>
        </p:nvGrpSpPr>
        <p:grpSpPr>
          <a:xfrm>
            <a:off x="8346209" y="3924003"/>
            <a:ext cx="179386" cy="65087"/>
            <a:chOff x="4521200" y="1346200"/>
            <a:chExt cx="222249" cy="155574"/>
          </a:xfrm>
        </p:grpSpPr>
        <p:cxnSp>
          <p:nvCxnSpPr>
            <p:cNvPr id="1347" name="Shape 1347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48" name="Shape 1348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49" name="Shape 1349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50" name="Shape 1350"/>
          <p:cNvGrpSpPr/>
          <p:nvPr/>
        </p:nvGrpSpPr>
        <p:grpSpPr>
          <a:xfrm rot="10800000" flipH="1">
            <a:off x="8346209" y="3924002"/>
            <a:ext cx="179386" cy="65087"/>
            <a:chOff x="4521200" y="1346200"/>
            <a:chExt cx="222249" cy="155574"/>
          </a:xfrm>
        </p:grpSpPr>
        <p:cxnSp>
          <p:nvCxnSpPr>
            <p:cNvPr id="1351" name="Shape 1351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52" name="Shape 1352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53" name="Shape 1353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54" name="Shape 1354"/>
          <p:cNvSpPr/>
          <p:nvPr/>
        </p:nvSpPr>
        <p:spPr>
          <a:xfrm>
            <a:off x="7728671" y="2814339"/>
            <a:ext cx="347662" cy="8890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5" name="Shape 1355"/>
          <p:cNvCxnSpPr/>
          <p:nvPr/>
        </p:nvCxnSpPr>
        <p:spPr>
          <a:xfrm>
            <a:off x="7728671" y="2806403"/>
            <a:ext cx="0" cy="55561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6" name="Shape 1356"/>
          <p:cNvCxnSpPr/>
          <p:nvPr/>
        </p:nvCxnSpPr>
        <p:spPr>
          <a:xfrm>
            <a:off x="8076335" y="2806403"/>
            <a:ext cx="0" cy="55561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57" name="Shape 1357"/>
          <p:cNvSpPr txBox="1"/>
          <p:nvPr/>
        </p:nvSpPr>
        <p:spPr>
          <a:xfrm>
            <a:off x="7728671" y="2806403"/>
            <a:ext cx="344486" cy="53974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7725496" y="2742903"/>
            <a:ext cx="347662" cy="103186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9" name="Shape 1359"/>
          <p:cNvGrpSpPr/>
          <p:nvPr/>
        </p:nvGrpSpPr>
        <p:grpSpPr>
          <a:xfrm>
            <a:off x="7809635" y="2765128"/>
            <a:ext cx="171450" cy="61912"/>
            <a:chOff x="4521200" y="1346200"/>
            <a:chExt cx="222249" cy="155574"/>
          </a:xfrm>
        </p:grpSpPr>
        <p:cxnSp>
          <p:nvCxnSpPr>
            <p:cNvPr id="1360" name="Shape 1360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61" name="Shape 1361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62" name="Shape 1362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63" name="Shape 1363"/>
          <p:cNvGrpSpPr/>
          <p:nvPr/>
        </p:nvGrpSpPr>
        <p:grpSpPr>
          <a:xfrm rot="10800000" flipH="1">
            <a:off x="7809635" y="2765127"/>
            <a:ext cx="171450" cy="60324"/>
            <a:chOff x="4521200" y="1346200"/>
            <a:chExt cx="222249" cy="155574"/>
          </a:xfrm>
        </p:grpSpPr>
        <p:cxnSp>
          <p:nvCxnSpPr>
            <p:cNvPr id="1364" name="Shape 1364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65" name="Shape 1365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66" name="Shape 1366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67" name="Shape 1367"/>
          <p:cNvSpPr/>
          <p:nvPr/>
        </p:nvSpPr>
        <p:spPr>
          <a:xfrm>
            <a:off x="7727085" y="3074689"/>
            <a:ext cx="358775" cy="9525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8" name="Shape 1368"/>
          <p:cNvCxnSpPr/>
          <p:nvPr/>
        </p:nvCxnSpPr>
        <p:spPr>
          <a:xfrm>
            <a:off x="7727085" y="3066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69" name="Shape 1369"/>
          <p:cNvCxnSpPr/>
          <p:nvPr/>
        </p:nvCxnSpPr>
        <p:spPr>
          <a:xfrm>
            <a:off x="8085860" y="3066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70" name="Shape 1370"/>
          <p:cNvSpPr txBox="1"/>
          <p:nvPr/>
        </p:nvSpPr>
        <p:spPr>
          <a:xfrm>
            <a:off x="7727085" y="3066753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7723910" y="2998489"/>
            <a:ext cx="358775" cy="111125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2" name="Shape 1372"/>
          <p:cNvGrpSpPr/>
          <p:nvPr/>
        </p:nvGrpSpPr>
        <p:grpSpPr>
          <a:xfrm>
            <a:off x="7809634" y="3022303"/>
            <a:ext cx="179386" cy="65087"/>
            <a:chOff x="4521200" y="1346200"/>
            <a:chExt cx="222249" cy="155574"/>
          </a:xfrm>
        </p:grpSpPr>
        <p:cxnSp>
          <p:nvCxnSpPr>
            <p:cNvPr id="1373" name="Shape 1373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74" name="Shape 1374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75" name="Shape 1375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76" name="Shape 1376"/>
          <p:cNvGrpSpPr/>
          <p:nvPr/>
        </p:nvGrpSpPr>
        <p:grpSpPr>
          <a:xfrm rot="10800000" flipH="1">
            <a:off x="7809634" y="3022302"/>
            <a:ext cx="179386" cy="65087"/>
            <a:chOff x="4521200" y="1346200"/>
            <a:chExt cx="222249" cy="155574"/>
          </a:xfrm>
        </p:grpSpPr>
        <p:cxnSp>
          <p:nvCxnSpPr>
            <p:cNvPr id="1377" name="Shape 1377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78" name="Shape 1378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79" name="Shape 1379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80" name="Shape 1380"/>
          <p:cNvSpPr/>
          <p:nvPr/>
        </p:nvSpPr>
        <p:spPr>
          <a:xfrm>
            <a:off x="8203335" y="2715914"/>
            <a:ext cx="330200" cy="85724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1" name="Shape 1381"/>
          <p:cNvCxnSpPr/>
          <p:nvPr/>
        </p:nvCxnSpPr>
        <p:spPr>
          <a:xfrm>
            <a:off x="8203335" y="2709564"/>
            <a:ext cx="0" cy="5238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82" name="Shape 1382"/>
          <p:cNvCxnSpPr/>
          <p:nvPr/>
        </p:nvCxnSpPr>
        <p:spPr>
          <a:xfrm>
            <a:off x="8533535" y="2709564"/>
            <a:ext cx="0" cy="5238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83" name="Shape 1383"/>
          <p:cNvSpPr txBox="1"/>
          <p:nvPr/>
        </p:nvSpPr>
        <p:spPr>
          <a:xfrm>
            <a:off x="8203335" y="2709564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Shape 1384"/>
          <p:cNvSpPr/>
          <p:nvPr/>
        </p:nvSpPr>
        <p:spPr>
          <a:xfrm>
            <a:off x="8200160" y="2647653"/>
            <a:ext cx="330200" cy="100011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5" name="Shape 1385"/>
          <p:cNvGrpSpPr/>
          <p:nvPr/>
        </p:nvGrpSpPr>
        <p:grpSpPr>
          <a:xfrm>
            <a:off x="8279535" y="2669877"/>
            <a:ext cx="163512" cy="57150"/>
            <a:chOff x="4521200" y="1346200"/>
            <a:chExt cx="222249" cy="155574"/>
          </a:xfrm>
        </p:grpSpPr>
        <p:cxnSp>
          <p:nvCxnSpPr>
            <p:cNvPr id="1386" name="Shape 1386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87" name="Shape 1387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88" name="Shape 1388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389" name="Shape 1389"/>
          <p:cNvGrpSpPr/>
          <p:nvPr/>
        </p:nvGrpSpPr>
        <p:grpSpPr>
          <a:xfrm rot="10800000" flipH="1">
            <a:off x="8279535" y="2668290"/>
            <a:ext cx="163512" cy="58736"/>
            <a:chOff x="4521200" y="1346200"/>
            <a:chExt cx="222249" cy="155574"/>
          </a:xfrm>
        </p:grpSpPr>
        <p:cxnSp>
          <p:nvCxnSpPr>
            <p:cNvPr id="1390" name="Shape 1390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91" name="Shape 1391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392" name="Shape 1392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393" name="Shape 1393"/>
          <p:cNvSpPr/>
          <p:nvPr/>
        </p:nvSpPr>
        <p:spPr>
          <a:xfrm>
            <a:off x="8289060" y="3074689"/>
            <a:ext cx="358775" cy="95250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4" name="Shape 1394"/>
          <p:cNvCxnSpPr/>
          <p:nvPr/>
        </p:nvCxnSpPr>
        <p:spPr>
          <a:xfrm>
            <a:off x="8289060" y="3066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95" name="Shape 1395"/>
          <p:cNvCxnSpPr/>
          <p:nvPr/>
        </p:nvCxnSpPr>
        <p:spPr>
          <a:xfrm>
            <a:off x="8647835" y="3066753"/>
            <a:ext cx="0" cy="58737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96" name="Shape 1396"/>
          <p:cNvSpPr txBox="1"/>
          <p:nvPr/>
        </p:nvSpPr>
        <p:spPr>
          <a:xfrm>
            <a:off x="8289060" y="3066753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8285885" y="2998489"/>
            <a:ext cx="358775" cy="111125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8" name="Shape 1398"/>
          <p:cNvGrpSpPr/>
          <p:nvPr/>
        </p:nvGrpSpPr>
        <p:grpSpPr>
          <a:xfrm>
            <a:off x="8371609" y="3022303"/>
            <a:ext cx="179386" cy="65087"/>
            <a:chOff x="4521200" y="1346200"/>
            <a:chExt cx="222249" cy="155574"/>
          </a:xfrm>
        </p:grpSpPr>
        <p:cxnSp>
          <p:nvCxnSpPr>
            <p:cNvPr id="1399" name="Shape 1399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00" name="Shape 1400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01" name="Shape 1401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402" name="Shape 1402"/>
          <p:cNvGrpSpPr/>
          <p:nvPr/>
        </p:nvGrpSpPr>
        <p:grpSpPr>
          <a:xfrm rot="10800000" flipH="1">
            <a:off x="8371609" y="3022302"/>
            <a:ext cx="179386" cy="65087"/>
            <a:chOff x="4521200" y="1346200"/>
            <a:chExt cx="222249" cy="155574"/>
          </a:xfrm>
        </p:grpSpPr>
        <p:cxnSp>
          <p:nvCxnSpPr>
            <p:cNvPr id="1403" name="Shape 1403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04" name="Shape 1404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05" name="Shape 1405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406" name="Shape 1406"/>
          <p:cNvSpPr/>
          <p:nvPr/>
        </p:nvSpPr>
        <p:spPr>
          <a:xfrm>
            <a:off x="6879360" y="2809578"/>
            <a:ext cx="346074" cy="87311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7" name="Shape 1407"/>
          <p:cNvCxnSpPr/>
          <p:nvPr/>
        </p:nvCxnSpPr>
        <p:spPr>
          <a:xfrm>
            <a:off x="6879360" y="2801639"/>
            <a:ext cx="0" cy="53974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08" name="Shape 1408"/>
          <p:cNvCxnSpPr/>
          <p:nvPr/>
        </p:nvCxnSpPr>
        <p:spPr>
          <a:xfrm>
            <a:off x="7225435" y="2801639"/>
            <a:ext cx="0" cy="53974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409" name="Shape 1409"/>
          <p:cNvSpPr txBox="1"/>
          <p:nvPr/>
        </p:nvSpPr>
        <p:spPr>
          <a:xfrm>
            <a:off x="6879360" y="2801639"/>
            <a:ext cx="342899" cy="53974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6876185" y="2738139"/>
            <a:ext cx="346074" cy="103186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1" name="Shape 1411"/>
          <p:cNvGrpSpPr/>
          <p:nvPr/>
        </p:nvGrpSpPr>
        <p:grpSpPr>
          <a:xfrm>
            <a:off x="6960322" y="2760364"/>
            <a:ext cx="171450" cy="60324"/>
            <a:chOff x="4521200" y="1346200"/>
            <a:chExt cx="222249" cy="155574"/>
          </a:xfrm>
        </p:grpSpPr>
        <p:cxnSp>
          <p:nvCxnSpPr>
            <p:cNvPr id="1412" name="Shape 1412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13" name="Shape 1413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14" name="Shape 1414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415" name="Shape 1415"/>
          <p:cNvGrpSpPr/>
          <p:nvPr/>
        </p:nvGrpSpPr>
        <p:grpSpPr>
          <a:xfrm rot="10800000" flipH="1">
            <a:off x="6960322" y="2760365"/>
            <a:ext cx="171450" cy="58736"/>
            <a:chOff x="4521200" y="1346200"/>
            <a:chExt cx="222249" cy="155574"/>
          </a:xfrm>
        </p:grpSpPr>
        <p:cxnSp>
          <p:nvCxnSpPr>
            <p:cNvPr id="1416" name="Shape 1416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17" name="Shape 1417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18" name="Shape 1418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419" name="Shape 1419"/>
          <p:cNvSpPr/>
          <p:nvPr/>
        </p:nvSpPr>
        <p:spPr>
          <a:xfrm>
            <a:off x="6572972" y="3958928"/>
            <a:ext cx="346074" cy="87311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0" name="Shape 1420"/>
          <p:cNvCxnSpPr/>
          <p:nvPr/>
        </p:nvCxnSpPr>
        <p:spPr>
          <a:xfrm>
            <a:off x="6572972" y="3950990"/>
            <a:ext cx="0" cy="53974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21" name="Shape 1421"/>
          <p:cNvCxnSpPr/>
          <p:nvPr/>
        </p:nvCxnSpPr>
        <p:spPr>
          <a:xfrm>
            <a:off x="6919047" y="3950990"/>
            <a:ext cx="0" cy="53974"/>
          </a:xfrm>
          <a:prstGeom prst="straightConnector1">
            <a:avLst/>
          </a:prstGeom>
          <a:noFill/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422" name="Shape 1422"/>
          <p:cNvSpPr txBox="1"/>
          <p:nvPr/>
        </p:nvSpPr>
        <p:spPr>
          <a:xfrm>
            <a:off x="6572972" y="3950990"/>
            <a:ext cx="342899" cy="53974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/>
          <p:nvPr/>
        </p:nvSpPr>
        <p:spPr>
          <a:xfrm>
            <a:off x="6569797" y="3887490"/>
            <a:ext cx="346074" cy="103186"/>
          </a:xfrm>
          <a:prstGeom prst="ellipse">
            <a:avLst/>
          </a:prstGeom>
          <a:solidFill>
            <a:srgbClr val="DDDDDD"/>
          </a:solidFill>
          <a:ln w="12700" cap="rnd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4" name="Shape 1424"/>
          <p:cNvGrpSpPr/>
          <p:nvPr/>
        </p:nvGrpSpPr>
        <p:grpSpPr>
          <a:xfrm>
            <a:off x="6653935" y="3909714"/>
            <a:ext cx="171450" cy="60324"/>
            <a:chOff x="4521200" y="1346200"/>
            <a:chExt cx="222249" cy="155574"/>
          </a:xfrm>
        </p:grpSpPr>
        <p:cxnSp>
          <p:nvCxnSpPr>
            <p:cNvPr id="1425" name="Shape 1425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26" name="Shape 1426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27" name="Shape 1427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1428" name="Shape 1428"/>
          <p:cNvGrpSpPr/>
          <p:nvPr/>
        </p:nvGrpSpPr>
        <p:grpSpPr>
          <a:xfrm rot="10800000" flipH="1">
            <a:off x="6653935" y="3909715"/>
            <a:ext cx="171450" cy="58736"/>
            <a:chOff x="4521200" y="1346200"/>
            <a:chExt cx="222249" cy="155574"/>
          </a:xfrm>
        </p:grpSpPr>
        <p:cxnSp>
          <p:nvCxnSpPr>
            <p:cNvPr id="1429" name="Shape 1429"/>
            <p:cNvCxnSpPr/>
            <p:nvPr/>
          </p:nvCxnSpPr>
          <p:spPr>
            <a:xfrm rot="10800000" flipH="1">
              <a:off x="4521200" y="1346200"/>
              <a:ext cx="79375" cy="3174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30" name="Shape 1430"/>
            <p:cNvCxnSpPr/>
            <p:nvPr/>
          </p:nvCxnSpPr>
          <p:spPr>
            <a:xfrm>
              <a:off x="4673600" y="1501775"/>
              <a:ext cx="69849" cy="0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31" name="Shape 1431"/>
            <p:cNvCxnSpPr/>
            <p:nvPr/>
          </p:nvCxnSpPr>
          <p:spPr>
            <a:xfrm>
              <a:off x="4594225" y="1349375"/>
              <a:ext cx="82550" cy="152399"/>
            </a:xfrm>
            <a:prstGeom prst="straightConnector1">
              <a:avLst/>
            </a:prstGeom>
            <a:noFill/>
            <a:ln w="2857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1432" name="Shape 1432"/>
          <p:cNvCxnSpPr/>
          <p:nvPr/>
        </p:nvCxnSpPr>
        <p:spPr>
          <a:xfrm rot="10800000" flipH="1">
            <a:off x="7771535" y="4316114"/>
            <a:ext cx="227012" cy="436562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3" name="Shape 1433"/>
          <p:cNvCxnSpPr/>
          <p:nvPr/>
        </p:nvCxnSpPr>
        <p:spPr>
          <a:xfrm>
            <a:off x="7895360" y="4054178"/>
            <a:ext cx="163511" cy="120649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4" name="Shape 1434"/>
          <p:cNvCxnSpPr/>
          <p:nvPr/>
        </p:nvCxnSpPr>
        <p:spPr>
          <a:xfrm>
            <a:off x="7992196" y="3974803"/>
            <a:ext cx="279399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5" name="Shape 1435"/>
          <p:cNvCxnSpPr/>
          <p:nvPr/>
        </p:nvCxnSpPr>
        <p:spPr>
          <a:xfrm rot="10800000" flipH="1">
            <a:off x="8228735" y="4060528"/>
            <a:ext cx="134936" cy="1047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6" name="Shape 1436"/>
          <p:cNvCxnSpPr/>
          <p:nvPr/>
        </p:nvCxnSpPr>
        <p:spPr>
          <a:xfrm>
            <a:off x="6926985" y="3981153"/>
            <a:ext cx="679449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7" name="Shape 1437"/>
          <p:cNvCxnSpPr/>
          <p:nvPr/>
        </p:nvCxnSpPr>
        <p:spPr>
          <a:xfrm>
            <a:off x="7222260" y="2828628"/>
            <a:ext cx="509586" cy="31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38" name="Shape 1438"/>
          <p:cNvCxnSpPr/>
          <p:nvPr/>
        </p:nvCxnSpPr>
        <p:spPr>
          <a:xfrm>
            <a:off x="6788872" y="2657178"/>
            <a:ext cx="152399" cy="825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439" name="Shape 1439"/>
          <p:cNvSpPr/>
          <p:nvPr/>
        </p:nvSpPr>
        <p:spPr>
          <a:xfrm>
            <a:off x="6109422" y="4663778"/>
            <a:ext cx="2979736" cy="1455736"/>
          </a:xfrm>
          <a:custGeom>
            <a:avLst/>
            <a:gdLst/>
            <a:ahLst/>
            <a:cxnLst/>
            <a:rect l="0" t="0" r="0" b="0"/>
            <a:pathLst>
              <a:path w="1877" h="917" extrusionOk="0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0" name="Shape 1440"/>
          <p:cNvCxnSpPr/>
          <p:nvPr/>
        </p:nvCxnSpPr>
        <p:spPr>
          <a:xfrm rot="-5400000">
            <a:off x="8344621" y="5400378"/>
            <a:ext cx="523874" cy="139699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41" name="Shape 1441"/>
          <p:cNvCxnSpPr/>
          <p:nvPr/>
        </p:nvCxnSpPr>
        <p:spPr>
          <a:xfrm rot="-5400000" flipH="1">
            <a:off x="8490671" y="5681365"/>
            <a:ext cx="3174" cy="85724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42" name="Shape 1442"/>
          <p:cNvCxnSpPr/>
          <p:nvPr/>
        </p:nvCxnSpPr>
        <p:spPr>
          <a:xfrm rot="10800000">
            <a:off x="8676410" y="5357515"/>
            <a:ext cx="0" cy="114300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1443" name="Shape 1443"/>
          <p:cNvGrpSpPr/>
          <p:nvPr/>
        </p:nvGrpSpPr>
        <p:grpSpPr>
          <a:xfrm>
            <a:off x="8255721" y="5067003"/>
            <a:ext cx="501650" cy="234950"/>
            <a:chOff x="7462836" y="4756150"/>
            <a:chExt cx="501650" cy="234950"/>
          </a:xfrm>
        </p:grpSpPr>
        <p:sp>
          <p:nvSpPr>
            <p:cNvPr id="1444" name="Shape 1444"/>
            <p:cNvSpPr/>
            <p:nvPr/>
          </p:nvSpPr>
          <p:spPr>
            <a:xfrm>
              <a:off x="7467600" y="4860925"/>
              <a:ext cx="496886" cy="130175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5" name="Shape 1445"/>
            <p:cNvCxnSpPr/>
            <p:nvPr/>
          </p:nvCxnSpPr>
          <p:spPr>
            <a:xfrm>
              <a:off x="7467600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46" name="Shape 1446"/>
            <p:cNvCxnSpPr/>
            <p:nvPr/>
          </p:nvCxnSpPr>
          <p:spPr>
            <a:xfrm>
              <a:off x="7964486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447" name="Shape 1447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7462836" y="4756150"/>
              <a:ext cx="496886" cy="152399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9" name="Shape 1449"/>
            <p:cNvGrpSpPr/>
            <p:nvPr/>
          </p:nvGrpSpPr>
          <p:grpSpPr>
            <a:xfrm>
              <a:off x="7581899" y="4789486"/>
              <a:ext cx="247649" cy="88900"/>
              <a:chOff x="4521200" y="1346200"/>
              <a:chExt cx="222249" cy="155574"/>
            </a:xfrm>
          </p:grpSpPr>
          <p:cxnSp>
            <p:nvCxnSpPr>
              <p:cNvPr id="1450" name="Shape 1450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51" name="Shape 1451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52" name="Shape 1452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453" name="Shape 1453"/>
            <p:cNvGrpSpPr/>
            <p:nvPr/>
          </p:nvGrpSpPr>
          <p:grpSpPr>
            <a:xfrm rot="10800000" flipH="1">
              <a:off x="7581899" y="4787899"/>
              <a:ext cx="247649" cy="88900"/>
              <a:chOff x="4521200" y="1346200"/>
              <a:chExt cx="222249" cy="155574"/>
            </a:xfrm>
          </p:grpSpPr>
          <p:cxnSp>
            <p:nvCxnSpPr>
              <p:cNvPr id="1454" name="Shape 1454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55" name="Shape 1455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56" name="Shape 1456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57" name="Shape 1457"/>
          <p:cNvGrpSpPr/>
          <p:nvPr/>
        </p:nvGrpSpPr>
        <p:grpSpPr>
          <a:xfrm>
            <a:off x="7439746" y="4790777"/>
            <a:ext cx="501649" cy="234950"/>
            <a:chOff x="5715000" y="347662"/>
            <a:chExt cx="571500" cy="277812"/>
          </a:xfrm>
        </p:grpSpPr>
        <p:sp>
          <p:nvSpPr>
            <p:cNvPr id="1458" name="Shape 1458"/>
            <p:cNvSpPr/>
            <p:nvPr/>
          </p:nvSpPr>
          <p:spPr>
            <a:xfrm>
              <a:off x="5719762" y="471487"/>
              <a:ext cx="566736" cy="153987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9" name="Shape 1459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60" name="Shape 1460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461" name="Shape 1461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5715000" y="347662"/>
              <a:ext cx="566736" cy="179386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3" name="Shape 1463"/>
            <p:cNvGrpSpPr/>
            <p:nvPr/>
          </p:nvGrpSpPr>
          <p:grpSpPr>
            <a:xfrm>
              <a:off x="5851524" y="387349"/>
              <a:ext cx="280986" cy="104774"/>
              <a:chOff x="4521200" y="1346200"/>
              <a:chExt cx="222249" cy="155574"/>
            </a:xfrm>
          </p:grpSpPr>
          <p:cxnSp>
            <p:nvCxnSpPr>
              <p:cNvPr id="1464" name="Shape 1464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65" name="Shape 1465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66" name="Shape 1466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467" name="Shape 1467"/>
            <p:cNvGrpSpPr/>
            <p:nvPr/>
          </p:nvGrpSpPr>
          <p:grpSpPr>
            <a:xfrm rot="10800000" flipH="1">
              <a:off x="5851524" y="385762"/>
              <a:ext cx="280986" cy="104774"/>
              <a:chOff x="4521200" y="1346200"/>
              <a:chExt cx="222249" cy="155574"/>
            </a:xfrm>
          </p:grpSpPr>
          <p:cxnSp>
            <p:nvCxnSpPr>
              <p:cNvPr id="1468" name="Shape 1468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69" name="Shape 1469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70" name="Shape 1470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71" name="Shape 1471"/>
          <p:cNvGrpSpPr/>
          <p:nvPr/>
        </p:nvGrpSpPr>
        <p:grpSpPr>
          <a:xfrm>
            <a:off x="6774584" y="5095577"/>
            <a:ext cx="501649" cy="234950"/>
            <a:chOff x="5715000" y="347662"/>
            <a:chExt cx="571500" cy="277812"/>
          </a:xfrm>
        </p:grpSpPr>
        <p:sp>
          <p:nvSpPr>
            <p:cNvPr id="1472" name="Shape 1472"/>
            <p:cNvSpPr/>
            <p:nvPr/>
          </p:nvSpPr>
          <p:spPr>
            <a:xfrm>
              <a:off x="5719762" y="471487"/>
              <a:ext cx="566736" cy="153987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3" name="Shape 1473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74" name="Shape 1474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475" name="Shape 1475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5715000" y="347662"/>
              <a:ext cx="566736" cy="179386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7" name="Shape 1477"/>
            <p:cNvGrpSpPr/>
            <p:nvPr/>
          </p:nvGrpSpPr>
          <p:grpSpPr>
            <a:xfrm>
              <a:off x="5851524" y="387349"/>
              <a:ext cx="280986" cy="104774"/>
              <a:chOff x="4521200" y="1346200"/>
              <a:chExt cx="222249" cy="155574"/>
            </a:xfrm>
          </p:grpSpPr>
          <p:cxnSp>
            <p:nvCxnSpPr>
              <p:cNvPr id="1478" name="Shape 1478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79" name="Shape 1479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80" name="Shape 1480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481" name="Shape 1481"/>
            <p:cNvGrpSpPr/>
            <p:nvPr/>
          </p:nvGrpSpPr>
          <p:grpSpPr>
            <a:xfrm rot="10800000" flipH="1">
              <a:off x="5851524" y="385762"/>
              <a:ext cx="280986" cy="104774"/>
              <a:chOff x="4521200" y="1346200"/>
              <a:chExt cx="222249" cy="155574"/>
            </a:xfrm>
          </p:grpSpPr>
          <p:cxnSp>
            <p:nvCxnSpPr>
              <p:cNvPr id="1482" name="Shape 1482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83" name="Shape 1483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484" name="Shape 1484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1485" name="Shape 1485"/>
          <p:cNvCxnSpPr/>
          <p:nvPr/>
        </p:nvCxnSpPr>
        <p:spPr>
          <a:xfrm>
            <a:off x="7889010" y="5001915"/>
            <a:ext cx="358775" cy="120649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86" name="Shape 1486"/>
          <p:cNvCxnSpPr/>
          <p:nvPr/>
        </p:nvCxnSpPr>
        <p:spPr>
          <a:xfrm rot="10800000" flipH="1">
            <a:off x="7236547" y="5014614"/>
            <a:ext cx="277811" cy="109537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87" name="Shape 1487"/>
          <p:cNvCxnSpPr/>
          <p:nvPr/>
        </p:nvCxnSpPr>
        <p:spPr>
          <a:xfrm>
            <a:off x="7279410" y="5217815"/>
            <a:ext cx="97155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88" name="Shape 1488"/>
          <p:cNvCxnSpPr/>
          <p:nvPr/>
        </p:nvCxnSpPr>
        <p:spPr>
          <a:xfrm flipH="1">
            <a:off x="6574559" y="4963815"/>
            <a:ext cx="254000" cy="469899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89" name="Shape 1489"/>
          <p:cNvCxnSpPr/>
          <p:nvPr/>
        </p:nvCxnSpPr>
        <p:spPr>
          <a:xfrm>
            <a:off x="6599960" y="5014615"/>
            <a:ext cx="19685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0" name="Shape 1490"/>
          <p:cNvCxnSpPr/>
          <p:nvPr/>
        </p:nvCxnSpPr>
        <p:spPr>
          <a:xfrm>
            <a:off x="6460260" y="5351165"/>
            <a:ext cx="153987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1" name="Shape 1491"/>
          <p:cNvCxnSpPr/>
          <p:nvPr/>
        </p:nvCxnSpPr>
        <p:spPr>
          <a:xfrm>
            <a:off x="6712672" y="5430540"/>
            <a:ext cx="490537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2" name="Shape 1492"/>
          <p:cNvCxnSpPr/>
          <p:nvPr/>
        </p:nvCxnSpPr>
        <p:spPr>
          <a:xfrm flipH="1">
            <a:off x="6952385" y="5338465"/>
            <a:ext cx="53974" cy="8572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3" name="Shape 1493"/>
          <p:cNvCxnSpPr/>
          <p:nvPr/>
        </p:nvCxnSpPr>
        <p:spPr>
          <a:xfrm>
            <a:off x="6765060" y="5427365"/>
            <a:ext cx="1587" cy="825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4" name="Shape 1494"/>
          <p:cNvCxnSpPr/>
          <p:nvPr/>
        </p:nvCxnSpPr>
        <p:spPr>
          <a:xfrm rot="10800000">
            <a:off x="7161935" y="5435303"/>
            <a:ext cx="0" cy="76199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5" name="Shape 1495"/>
          <p:cNvCxnSpPr/>
          <p:nvPr/>
        </p:nvCxnSpPr>
        <p:spPr>
          <a:xfrm>
            <a:off x="7242897" y="5294015"/>
            <a:ext cx="503236" cy="2698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496" name="Shape 1496"/>
          <p:cNvCxnSpPr/>
          <p:nvPr/>
        </p:nvCxnSpPr>
        <p:spPr>
          <a:xfrm>
            <a:off x="6692035" y="5228928"/>
            <a:ext cx="80961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1497" name="Shape 1497"/>
          <p:cNvGrpSpPr/>
          <p:nvPr/>
        </p:nvGrpSpPr>
        <p:grpSpPr>
          <a:xfrm>
            <a:off x="5877647" y="1988840"/>
            <a:ext cx="3021011" cy="3981448"/>
            <a:chOff x="-1909762" y="2146300"/>
            <a:chExt cx="3021011" cy="3981448"/>
          </a:xfrm>
        </p:grpSpPr>
        <p:grpSp>
          <p:nvGrpSpPr>
            <p:cNvPr id="1498" name="Shape 1498"/>
            <p:cNvGrpSpPr/>
            <p:nvPr/>
          </p:nvGrpSpPr>
          <p:grpSpPr>
            <a:xfrm>
              <a:off x="-1909762" y="2614612"/>
              <a:ext cx="692149" cy="180975"/>
              <a:chOff x="4876799" y="1173162"/>
              <a:chExt cx="1035048" cy="231775"/>
            </a:xfrm>
          </p:grpSpPr>
          <p:pic>
            <p:nvPicPr>
              <p:cNvPr id="1499" name="Shape 1499"/>
              <p:cNvPicPr preferRelativeResize="0"/>
              <p:nvPr/>
            </p:nvPicPr>
            <p:blipFill rotWithShape="1">
              <a:blip r:embed="rId3">
                <a:alphaModFix/>
              </a:blip>
              <a:srcRect l="100000" r="100000"/>
              <a:stretch/>
            </p:blipFill>
            <p:spPr>
              <a:xfrm flipH="1">
                <a:off x="5138736" y="1173162"/>
                <a:ext cx="773111" cy="2317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00" name="Shape 1500"/>
              <p:cNvCxnSpPr/>
              <p:nvPr/>
            </p:nvCxnSpPr>
            <p:spPr>
              <a:xfrm rot="10800000">
                <a:off x="4927600" y="1244600"/>
                <a:ext cx="139699" cy="0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01" name="Shape 1501"/>
              <p:cNvCxnSpPr/>
              <p:nvPr/>
            </p:nvCxnSpPr>
            <p:spPr>
              <a:xfrm rot="10800000">
                <a:off x="4876799" y="1206500"/>
                <a:ext cx="228600" cy="0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pic>
          <p:nvPicPr>
            <p:cNvPr id="1502" name="Shape 150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30362" y="2327275"/>
              <a:ext cx="368299" cy="266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3" name="Shape 1503"/>
            <p:cNvGrpSpPr/>
            <p:nvPr/>
          </p:nvGrpSpPr>
          <p:grpSpPr>
            <a:xfrm>
              <a:off x="-866775" y="2146300"/>
              <a:ext cx="406399" cy="427037"/>
              <a:chOff x="4556125" y="2409825"/>
              <a:chExt cx="463549" cy="507999"/>
            </a:xfrm>
          </p:grpSpPr>
          <p:pic>
            <p:nvPicPr>
              <p:cNvPr id="1504" name="Shape 15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799" cy="44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5" name="Shape 150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6" name="Shape 1506"/>
            <p:cNvGrpSpPr/>
            <p:nvPr/>
          </p:nvGrpSpPr>
          <p:grpSpPr>
            <a:xfrm>
              <a:off x="-1590674" y="3590924"/>
              <a:ext cx="331786" cy="355599"/>
              <a:chOff x="4556125" y="2409825"/>
              <a:chExt cx="463549" cy="507999"/>
            </a:xfrm>
          </p:grpSpPr>
          <p:pic>
            <p:nvPicPr>
              <p:cNvPr id="1507" name="Shape 150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799" cy="44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8" name="Shape 150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09" name="Shape 150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162050" y="3633787"/>
              <a:ext cx="328611" cy="2746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0" name="Shape 1510"/>
            <p:cNvGrpSpPr/>
            <p:nvPr/>
          </p:nvGrpSpPr>
          <p:grpSpPr>
            <a:xfrm>
              <a:off x="492124" y="5675312"/>
              <a:ext cx="198436" cy="365125"/>
              <a:chOff x="6635750" y="1243012"/>
              <a:chExt cx="238125" cy="487361"/>
            </a:xfrm>
          </p:grpSpPr>
          <p:sp>
            <p:nvSpPr>
              <p:cNvPr id="1511" name="Shape 1511"/>
              <p:cNvSpPr/>
              <p:nvPr/>
            </p:nvSpPr>
            <p:spPr>
              <a:xfrm>
                <a:off x="6635750" y="1617662"/>
                <a:ext cx="238124" cy="112711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Shape 1512"/>
              <p:cNvSpPr txBox="1"/>
              <p:nvPr/>
            </p:nvSpPr>
            <p:spPr>
              <a:xfrm>
                <a:off x="6756400" y="1246187"/>
                <a:ext cx="109537" cy="374649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Shape 1513"/>
              <p:cNvSpPr txBox="1"/>
              <p:nvPr/>
            </p:nvSpPr>
            <p:spPr>
              <a:xfrm>
                <a:off x="6637336" y="1352550"/>
                <a:ext cx="150811" cy="374649"/>
              </a:xfrm>
              <a:prstGeom prst="rect">
                <a:avLst/>
              </a:prstGeom>
              <a:solidFill>
                <a:srgbClr val="33CCCC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Shape 1514"/>
              <p:cNvSpPr/>
              <p:nvPr/>
            </p:nvSpPr>
            <p:spPr>
              <a:xfrm>
                <a:off x="6635750" y="1243012"/>
                <a:ext cx="238124" cy="112711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15" name="Shape 1515"/>
              <p:cNvCxnSpPr/>
              <p:nvPr/>
            </p:nvCxnSpPr>
            <p:spPr>
              <a:xfrm>
                <a:off x="6873875" y="1250950"/>
                <a:ext cx="0" cy="366711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16" name="Shape 1516"/>
              <p:cNvCxnSpPr/>
              <p:nvPr/>
            </p:nvCxnSpPr>
            <p:spPr>
              <a:xfrm flipH="1">
                <a:off x="6788150" y="1617662"/>
                <a:ext cx="85724" cy="109537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517" name="Shape 1517"/>
              <p:cNvSpPr txBox="1"/>
              <p:nvPr/>
            </p:nvSpPr>
            <p:spPr>
              <a:xfrm>
                <a:off x="6656386" y="1401762"/>
                <a:ext cx="100011" cy="215899"/>
              </a:xfrm>
              <a:prstGeom prst="rect">
                <a:avLst/>
              </a:prstGeom>
              <a:solidFill>
                <a:schemeClr val="accent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Shape 1518"/>
              <p:cNvSpPr txBox="1"/>
              <p:nvPr/>
            </p:nvSpPr>
            <p:spPr>
              <a:xfrm>
                <a:off x="6670675" y="1466850"/>
                <a:ext cx="76199" cy="761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19" name="Shape 15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547812" y="5372100"/>
              <a:ext cx="342899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Shape 15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382712" y="5054600"/>
              <a:ext cx="342899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Shape 15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116012" y="5626100"/>
              <a:ext cx="342899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Shape 15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76287" y="5629275"/>
              <a:ext cx="342899" cy="285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3" name="Shape 1523"/>
            <p:cNvGrpSpPr/>
            <p:nvPr/>
          </p:nvGrpSpPr>
          <p:grpSpPr>
            <a:xfrm>
              <a:off x="131762" y="5754687"/>
              <a:ext cx="273049" cy="341311"/>
              <a:chOff x="4556125" y="2409825"/>
              <a:chExt cx="463549" cy="507999"/>
            </a:xfrm>
          </p:grpSpPr>
          <p:pic>
            <p:nvPicPr>
              <p:cNvPr id="1524" name="Shape 15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799" cy="44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5" name="Shape 15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6" name="Shape 1526"/>
            <p:cNvGrpSpPr/>
            <p:nvPr/>
          </p:nvGrpSpPr>
          <p:grpSpPr>
            <a:xfrm>
              <a:off x="-319087" y="5805487"/>
              <a:ext cx="349249" cy="322261"/>
              <a:chOff x="4556125" y="2409825"/>
              <a:chExt cx="463549" cy="507999"/>
            </a:xfrm>
          </p:grpSpPr>
          <p:pic>
            <p:nvPicPr>
              <p:cNvPr id="1527" name="Shape 152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799" cy="44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8" name="Shape 15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9" name="Shape 1529"/>
            <p:cNvGrpSpPr/>
            <p:nvPr/>
          </p:nvGrpSpPr>
          <p:grpSpPr>
            <a:xfrm>
              <a:off x="903287" y="5427661"/>
              <a:ext cx="207962" cy="409575"/>
              <a:chOff x="6635750" y="1243012"/>
              <a:chExt cx="238125" cy="487361"/>
            </a:xfrm>
          </p:grpSpPr>
          <p:sp>
            <p:nvSpPr>
              <p:cNvPr id="1530" name="Shape 1530"/>
              <p:cNvSpPr/>
              <p:nvPr/>
            </p:nvSpPr>
            <p:spPr>
              <a:xfrm>
                <a:off x="6635750" y="1617662"/>
                <a:ext cx="238124" cy="112711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Shape 1531"/>
              <p:cNvSpPr txBox="1"/>
              <p:nvPr/>
            </p:nvSpPr>
            <p:spPr>
              <a:xfrm>
                <a:off x="6756400" y="1246187"/>
                <a:ext cx="109537" cy="374649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Shape 1532"/>
              <p:cNvSpPr txBox="1"/>
              <p:nvPr/>
            </p:nvSpPr>
            <p:spPr>
              <a:xfrm>
                <a:off x="6637336" y="1352550"/>
                <a:ext cx="150811" cy="374649"/>
              </a:xfrm>
              <a:prstGeom prst="rect">
                <a:avLst/>
              </a:prstGeom>
              <a:solidFill>
                <a:srgbClr val="33CCCC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Shape 1533"/>
              <p:cNvSpPr/>
              <p:nvPr/>
            </p:nvSpPr>
            <p:spPr>
              <a:xfrm>
                <a:off x="6635750" y="1243012"/>
                <a:ext cx="238124" cy="112711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4" name="Shape 1534"/>
              <p:cNvCxnSpPr/>
              <p:nvPr/>
            </p:nvCxnSpPr>
            <p:spPr>
              <a:xfrm>
                <a:off x="6873875" y="1250950"/>
                <a:ext cx="0" cy="366711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5" name="Shape 1535"/>
              <p:cNvCxnSpPr/>
              <p:nvPr/>
            </p:nvCxnSpPr>
            <p:spPr>
              <a:xfrm flipH="1">
                <a:off x="6788150" y="1617662"/>
                <a:ext cx="85724" cy="109537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536" name="Shape 1536"/>
              <p:cNvSpPr txBox="1"/>
              <p:nvPr/>
            </p:nvSpPr>
            <p:spPr>
              <a:xfrm>
                <a:off x="6656386" y="1401762"/>
                <a:ext cx="100011" cy="215899"/>
              </a:xfrm>
              <a:prstGeom prst="rect">
                <a:avLst/>
              </a:prstGeom>
              <a:solidFill>
                <a:schemeClr val="accent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Shape 1537"/>
              <p:cNvSpPr txBox="1"/>
              <p:nvPr/>
            </p:nvSpPr>
            <p:spPr>
              <a:xfrm>
                <a:off x="6670675" y="1466850"/>
                <a:ext cx="76199" cy="761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38" name="Shape 1538"/>
          <p:cNvCxnSpPr/>
          <p:nvPr/>
        </p:nvCxnSpPr>
        <p:spPr>
          <a:xfrm flipH="1">
            <a:off x="6780935" y="3750965"/>
            <a:ext cx="3174" cy="144462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39" name="Shape 1539"/>
          <p:cNvCxnSpPr/>
          <p:nvPr/>
        </p:nvCxnSpPr>
        <p:spPr>
          <a:xfrm rot="10800000" flipH="1">
            <a:off x="8077921" y="2733377"/>
            <a:ext cx="123824" cy="87311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0" name="Shape 1540"/>
          <p:cNvCxnSpPr/>
          <p:nvPr/>
        </p:nvCxnSpPr>
        <p:spPr>
          <a:xfrm>
            <a:off x="7904885" y="2906414"/>
            <a:ext cx="0" cy="825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1" name="Shape 1541"/>
          <p:cNvCxnSpPr/>
          <p:nvPr/>
        </p:nvCxnSpPr>
        <p:spPr>
          <a:xfrm rot="10800000" flipH="1">
            <a:off x="8089035" y="2803227"/>
            <a:ext cx="263525" cy="288925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2" name="Shape 1542"/>
          <p:cNvCxnSpPr/>
          <p:nvPr/>
        </p:nvCxnSpPr>
        <p:spPr>
          <a:xfrm>
            <a:off x="8441460" y="2801639"/>
            <a:ext cx="0" cy="1968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3" name="Shape 1543"/>
          <p:cNvCxnSpPr/>
          <p:nvPr/>
        </p:nvCxnSpPr>
        <p:spPr>
          <a:xfrm>
            <a:off x="8095385" y="3108028"/>
            <a:ext cx="188912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4" name="Shape 1544"/>
          <p:cNvCxnSpPr/>
          <p:nvPr/>
        </p:nvCxnSpPr>
        <p:spPr>
          <a:xfrm rot="10800000" flipH="1">
            <a:off x="6390410" y="3974803"/>
            <a:ext cx="168274" cy="31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5" name="Shape 1545"/>
          <p:cNvCxnSpPr/>
          <p:nvPr/>
        </p:nvCxnSpPr>
        <p:spPr>
          <a:xfrm rot="10800000" flipH="1">
            <a:off x="8509721" y="2501603"/>
            <a:ext cx="238124" cy="1682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6" name="Shape 1546"/>
          <p:cNvCxnSpPr/>
          <p:nvPr/>
        </p:nvCxnSpPr>
        <p:spPr>
          <a:xfrm>
            <a:off x="8649421" y="3098503"/>
            <a:ext cx="17780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7" name="Shape 1547"/>
          <p:cNvCxnSpPr/>
          <p:nvPr/>
        </p:nvCxnSpPr>
        <p:spPr>
          <a:xfrm flipH="1">
            <a:off x="7795346" y="3174703"/>
            <a:ext cx="98425" cy="7048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48" name="Shape 1548"/>
          <p:cNvCxnSpPr/>
          <p:nvPr/>
        </p:nvCxnSpPr>
        <p:spPr>
          <a:xfrm flipH="1">
            <a:off x="8385896" y="3174703"/>
            <a:ext cx="111125" cy="7270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1549" name="Shape 1549"/>
          <p:cNvGrpSpPr/>
          <p:nvPr/>
        </p:nvGrpSpPr>
        <p:grpSpPr>
          <a:xfrm>
            <a:off x="7438159" y="4792365"/>
            <a:ext cx="501650" cy="234950"/>
            <a:chOff x="7462836" y="4756150"/>
            <a:chExt cx="501650" cy="234950"/>
          </a:xfrm>
        </p:grpSpPr>
        <p:sp>
          <p:nvSpPr>
            <p:cNvPr id="1550" name="Shape 1550"/>
            <p:cNvSpPr/>
            <p:nvPr/>
          </p:nvSpPr>
          <p:spPr>
            <a:xfrm>
              <a:off x="7467600" y="4860925"/>
              <a:ext cx="496886" cy="130175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1" name="Shape 1551"/>
            <p:cNvCxnSpPr/>
            <p:nvPr/>
          </p:nvCxnSpPr>
          <p:spPr>
            <a:xfrm>
              <a:off x="7467600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552" name="Shape 1552"/>
            <p:cNvCxnSpPr/>
            <p:nvPr/>
          </p:nvCxnSpPr>
          <p:spPr>
            <a:xfrm>
              <a:off x="7964486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553" name="Shape 1553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7462836" y="4756150"/>
              <a:ext cx="496886" cy="152399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5" name="Shape 1555"/>
            <p:cNvGrpSpPr/>
            <p:nvPr/>
          </p:nvGrpSpPr>
          <p:grpSpPr>
            <a:xfrm>
              <a:off x="7581899" y="4789486"/>
              <a:ext cx="247649" cy="88900"/>
              <a:chOff x="4521200" y="1346200"/>
              <a:chExt cx="222249" cy="155574"/>
            </a:xfrm>
          </p:grpSpPr>
          <p:cxnSp>
            <p:nvCxnSpPr>
              <p:cNvPr id="1556" name="Shape 1556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57" name="Shape 1557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58" name="Shape 1558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559" name="Shape 1559"/>
            <p:cNvGrpSpPr/>
            <p:nvPr/>
          </p:nvGrpSpPr>
          <p:grpSpPr>
            <a:xfrm rot="10800000" flipH="1">
              <a:off x="7581899" y="4787899"/>
              <a:ext cx="247649" cy="88900"/>
              <a:chOff x="4521200" y="1346200"/>
              <a:chExt cx="222249" cy="155574"/>
            </a:xfrm>
          </p:grpSpPr>
          <p:cxnSp>
            <p:nvCxnSpPr>
              <p:cNvPr id="1560" name="Shape 1560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61" name="Shape 1561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62" name="Shape 1562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63" name="Shape 1563"/>
          <p:cNvGrpSpPr/>
          <p:nvPr/>
        </p:nvGrpSpPr>
        <p:grpSpPr>
          <a:xfrm>
            <a:off x="6772996" y="5093989"/>
            <a:ext cx="501650" cy="234950"/>
            <a:chOff x="7462836" y="4756150"/>
            <a:chExt cx="501650" cy="234950"/>
          </a:xfrm>
        </p:grpSpPr>
        <p:sp>
          <p:nvSpPr>
            <p:cNvPr id="1564" name="Shape 1564"/>
            <p:cNvSpPr/>
            <p:nvPr/>
          </p:nvSpPr>
          <p:spPr>
            <a:xfrm>
              <a:off x="7467600" y="4860925"/>
              <a:ext cx="496886" cy="130175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5" name="Shape 1565"/>
            <p:cNvCxnSpPr/>
            <p:nvPr/>
          </p:nvCxnSpPr>
          <p:spPr>
            <a:xfrm>
              <a:off x="7467600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566" name="Shape 1566"/>
            <p:cNvCxnSpPr/>
            <p:nvPr/>
          </p:nvCxnSpPr>
          <p:spPr>
            <a:xfrm>
              <a:off x="7964486" y="4849812"/>
              <a:ext cx="0" cy="80961"/>
            </a:xfrm>
            <a:prstGeom prst="straightConnector1">
              <a:avLst/>
            </a:prstGeom>
            <a:noFill/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567" name="Shape 1567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7462836" y="4756150"/>
              <a:ext cx="496886" cy="152399"/>
            </a:xfrm>
            <a:prstGeom prst="ellipse">
              <a:avLst/>
            </a:prstGeom>
            <a:solidFill>
              <a:srgbClr val="DDDDDD"/>
            </a:solidFill>
            <a:ln w="12700" cap="rnd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9" name="Shape 1569"/>
            <p:cNvGrpSpPr/>
            <p:nvPr/>
          </p:nvGrpSpPr>
          <p:grpSpPr>
            <a:xfrm>
              <a:off x="7581899" y="4789486"/>
              <a:ext cx="247649" cy="88900"/>
              <a:chOff x="4521200" y="1346200"/>
              <a:chExt cx="222249" cy="155574"/>
            </a:xfrm>
          </p:grpSpPr>
          <p:cxnSp>
            <p:nvCxnSpPr>
              <p:cNvPr id="1570" name="Shape 1570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71" name="Shape 1571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72" name="Shape 1572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grpSp>
          <p:nvGrpSpPr>
            <p:cNvPr id="1573" name="Shape 1573"/>
            <p:cNvGrpSpPr/>
            <p:nvPr/>
          </p:nvGrpSpPr>
          <p:grpSpPr>
            <a:xfrm rot="10800000" flipH="1">
              <a:off x="7581899" y="4787899"/>
              <a:ext cx="247649" cy="88900"/>
              <a:chOff x="4521200" y="1346200"/>
              <a:chExt cx="222249" cy="155574"/>
            </a:xfrm>
          </p:grpSpPr>
          <p:cxnSp>
            <p:nvCxnSpPr>
              <p:cNvPr id="1574" name="Shape 1574"/>
              <p:cNvCxnSpPr/>
              <p:nvPr/>
            </p:nvCxnSpPr>
            <p:spPr>
              <a:xfrm rot="10800000" flipH="1">
                <a:off x="4521200" y="1346200"/>
                <a:ext cx="79375" cy="3174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75" name="Shape 1575"/>
              <p:cNvCxnSpPr/>
              <p:nvPr/>
            </p:nvCxnSpPr>
            <p:spPr>
              <a:xfrm>
                <a:off x="4673600" y="1501775"/>
                <a:ext cx="69849" cy="0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76" name="Shape 1576"/>
              <p:cNvCxnSpPr/>
              <p:nvPr/>
            </p:nvCxnSpPr>
            <p:spPr>
              <a:xfrm>
                <a:off x="4594225" y="1349375"/>
                <a:ext cx="82550" cy="152399"/>
              </a:xfrm>
              <a:prstGeom prst="straightConnector1">
                <a:avLst/>
              </a:prstGeom>
              <a:noFill/>
              <a:ln w="28575" cap="rnd">
                <a:solidFill>
                  <a:schemeClr val="lt2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77" name="Shape 1577"/>
          <p:cNvGrpSpPr/>
          <p:nvPr/>
        </p:nvGrpSpPr>
        <p:grpSpPr>
          <a:xfrm>
            <a:off x="7603260" y="5279728"/>
            <a:ext cx="290511" cy="404812"/>
            <a:chOff x="6810375" y="4968875"/>
            <a:chExt cx="290511" cy="404812"/>
          </a:xfrm>
        </p:grpSpPr>
        <p:pic>
          <p:nvPicPr>
            <p:cNvPr id="1578" name="Shape 157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1" y="5097462"/>
              <a:ext cx="192087" cy="276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</p:pic>
        <p:sp>
          <p:nvSpPr>
            <p:cNvPr id="1579" name="Shape 1579"/>
            <p:cNvSpPr/>
            <p:nvPr/>
          </p:nvSpPr>
          <p:spPr>
            <a:xfrm>
              <a:off x="6888161" y="4989512"/>
              <a:ext cx="52387" cy="61911"/>
            </a:xfrm>
            <a:custGeom>
              <a:avLst/>
              <a:gdLst/>
              <a:ahLst/>
              <a:cxnLst/>
              <a:rect l="0" t="0" r="0" b="0"/>
              <a:pathLst>
                <a:path w="199" h="232" extrusionOk="0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6977061" y="4987925"/>
              <a:ext cx="34925" cy="47624"/>
            </a:xfrm>
            <a:custGeom>
              <a:avLst/>
              <a:gdLst/>
              <a:ahLst/>
              <a:cxnLst/>
              <a:rect l="0" t="0" r="0" b="0"/>
              <a:pathLst>
                <a:path w="128" h="180" extrusionOk="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6854825" y="4976812"/>
              <a:ext cx="85724" cy="100012"/>
            </a:xfrm>
            <a:custGeom>
              <a:avLst/>
              <a:gdLst/>
              <a:ahLst/>
              <a:cxnLst/>
              <a:rect l="0" t="0" r="0" b="0"/>
              <a:pathLst>
                <a:path w="322" h="378" extrusionOk="0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6975475" y="4973637"/>
              <a:ext cx="74612" cy="66674"/>
            </a:xfrm>
            <a:custGeom>
              <a:avLst/>
              <a:gdLst/>
              <a:ahLst/>
              <a:cxnLst/>
              <a:rect l="0" t="0" r="0" b="0"/>
              <a:pathLst>
                <a:path w="283" h="252" extrusionOk="0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6823075" y="5005387"/>
              <a:ext cx="30161" cy="61912"/>
            </a:xfrm>
            <a:custGeom>
              <a:avLst/>
              <a:gdLst/>
              <a:ahLst/>
              <a:cxnLst/>
              <a:rect l="0" t="0" r="0" b="0"/>
              <a:pathLst>
                <a:path w="114" h="238" extrusionOk="0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7035800" y="4968875"/>
              <a:ext cx="65086" cy="82550"/>
            </a:xfrm>
            <a:custGeom>
              <a:avLst/>
              <a:gdLst/>
              <a:ahLst/>
              <a:cxnLst/>
              <a:rect l="0" t="0" r="0" b="0"/>
              <a:pathLst>
                <a:path w="246" h="310" extrusionOk="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6964361" y="5065712"/>
              <a:ext cx="22224" cy="49212"/>
            </a:xfrm>
            <a:custGeom>
              <a:avLst/>
              <a:gdLst/>
              <a:ahLst/>
              <a:cxnLst/>
              <a:rect l="0" t="0" r="0" b="0"/>
              <a:pathLst>
                <a:path w="83" h="187" extrusionOk="0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6954836" y="5038725"/>
              <a:ext cx="11111" cy="25400"/>
            </a:xfrm>
            <a:custGeom>
              <a:avLst/>
              <a:gdLst/>
              <a:ahLst/>
              <a:cxnLst/>
              <a:rect l="0" t="0" r="0" b="0"/>
              <a:pathLst>
                <a:path w="44" h="94" extrusionOk="0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6945311" y="5021262"/>
              <a:ext cx="9524" cy="14287"/>
            </a:xfrm>
            <a:custGeom>
              <a:avLst/>
              <a:gdLst/>
              <a:ahLst/>
              <a:cxnLst/>
              <a:rect l="0" t="0" r="0" b="0"/>
              <a:pathLst>
                <a:path w="38" h="54" extrusionOk="0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6937375" y="5008562"/>
              <a:ext cx="12700" cy="9524"/>
            </a:xfrm>
            <a:custGeom>
              <a:avLst/>
              <a:gdLst/>
              <a:ahLst/>
              <a:cxnLst/>
              <a:rect l="0" t="0" r="0" b="0"/>
              <a:pathLst>
                <a:path w="52" h="36" extrusionOk="0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6873875" y="4992687"/>
              <a:ext cx="52386" cy="61911"/>
            </a:xfrm>
            <a:custGeom>
              <a:avLst/>
              <a:gdLst/>
              <a:ahLst/>
              <a:cxnLst/>
              <a:rect l="0" t="0" r="0" b="0"/>
              <a:pathLst>
                <a:path w="198" h="236" extrusionOk="0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6962775" y="4992687"/>
              <a:ext cx="34925" cy="47624"/>
            </a:xfrm>
            <a:custGeom>
              <a:avLst/>
              <a:gdLst/>
              <a:ahLst/>
              <a:cxnLst/>
              <a:rect l="0" t="0" r="0" b="0"/>
              <a:pathLst>
                <a:path w="128" h="183" extrusionOk="0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6840536" y="4981575"/>
              <a:ext cx="84137" cy="100011"/>
            </a:xfrm>
            <a:custGeom>
              <a:avLst/>
              <a:gdLst/>
              <a:ahLst/>
              <a:cxnLst/>
              <a:rect l="0" t="0" r="0" b="0"/>
              <a:pathLst>
                <a:path w="323" h="379" extrusionOk="0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0" t="0" r="0" b="0"/>
              <a:pathLst>
                <a:path w="282" h="253" extrusionOk="0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6810375" y="5014912"/>
              <a:ext cx="30162" cy="61911"/>
            </a:xfrm>
            <a:custGeom>
              <a:avLst/>
              <a:gdLst/>
              <a:ahLst/>
              <a:cxnLst/>
              <a:rect l="0" t="0" r="0" b="0"/>
              <a:pathLst>
                <a:path w="115" h="236" extrusionOk="0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7021511" y="4973637"/>
              <a:ext cx="65086" cy="82550"/>
            </a:xfrm>
            <a:custGeom>
              <a:avLst/>
              <a:gdLst/>
              <a:ahLst/>
              <a:cxnLst/>
              <a:rect l="0" t="0" r="0" b="0"/>
              <a:pathLst>
                <a:path w="245" h="310" extrusionOk="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6886575" y="5094287"/>
              <a:ext cx="198436" cy="277811"/>
            </a:xfrm>
            <a:custGeom>
              <a:avLst/>
              <a:gdLst/>
              <a:ahLst/>
              <a:cxnLst/>
              <a:rect l="0" t="0" r="0" b="0"/>
              <a:pathLst>
                <a:path w="125" h="175" extrusionOk="0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6" name="Shape 1596"/>
          <p:cNvGrpSpPr/>
          <p:nvPr/>
        </p:nvGrpSpPr>
        <p:grpSpPr>
          <a:xfrm>
            <a:off x="6160222" y="3741440"/>
            <a:ext cx="290511" cy="404812"/>
            <a:chOff x="6810375" y="4968875"/>
            <a:chExt cx="290511" cy="404812"/>
          </a:xfrm>
        </p:grpSpPr>
        <p:pic>
          <p:nvPicPr>
            <p:cNvPr id="1597" name="Shape 159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1" y="5097462"/>
              <a:ext cx="192087" cy="276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</p:pic>
        <p:sp>
          <p:nvSpPr>
            <p:cNvPr id="1598" name="Shape 1598"/>
            <p:cNvSpPr/>
            <p:nvPr/>
          </p:nvSpPr>
          <p:spPr>
            <a:xfrm>
              <a:off x="6888161" y="4989512"/>
              <a:ext cx="52387" cy="61911"/>
            </a:xfrm>
            <a:custGeom>
              <a:avLst/>
              <a:gdLst/>
              <a:ahLst/>
              <a:cxnLst/>
              <a:rect l="0" t="0" r="0" b="0"/>
              <a:pathLst>
                <a:path w="199" h="232" extrusionOk="0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6977061" y="4987925"/>
              <a:ext cx="34925" cy="47624"/>
            </a:xfrm>
            <a:custGeom>
              <a:avLst/>
              <a:gdLst/>
              <a:ahLst/>
              <a:cxnLst/>
              <a:rect l="0" t="0" r="0" b="0"/>
              <a:pathLst>
                <a:path w="128" h="180" extrusionOk="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6854825" y="4976812"/>
              <a:ext cx="85724" cy="100012"/>
            </a:xfrm>
            <a:custGeom>
              <a:avLst/>
              <a:gdLst/>
              <a:ahLst/>
              <a:cxnLst/>
              <a:rect l="0" t="0" r="0" b="0"/>
              <a:pathLst>
                <a:path w="322" h="378" extrusionOk="0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6975475" y="4973637"/>
              <a:ext cx="74612" cy="66674"/>
            </a:xfrm>
            <a:custGeom>
              <a:avLst/>
              <a:gdLst/>
              <a:ahLst/>
              <a:cxnLst/>
              <a:rect l="0" t="0" r="0" b="0"/>
              <a:pathLst>
                <a:path w="283" h="252" extrusionOk="0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6823075" y="5005387"/>
              <a:ext cx="30161" cy="61912"/>
            </a:xfrm>
            <a:custGeom>
              <a:avLst/>
              <a:gdLst/>
              <a:ahLst/>
              <a:cxnLst/>
              <a:rect l="0" t="0" r="0" b="0"/>
              <a:pathLst>
                <a:path w="114" h="238" extrusionOk="0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7035800" y="4968875"/>
              <a:ext cx="65086" cy="82550"/>
            </a:xfrm>
            <a:custGeom>
              <a:avLst/>
              <a:gdLst/>
              <a:ahLst/>
              <a:cxnLst/>
              <a:rect l="0" t="0" r="0" b="0"/>
              <a:pathLst>
                <a:path w="246" h="310" extrusionOk="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6964361" y="5065712"/>
              <a:ext cx="22224" cy="49212"/>
            </a:xfrm>
            <a:custGeom>
              <a:avLst/>
              <a:gdLst/>
              <a:ahLst/>
              <a:cxnLst/>
              <a:rect l="0" t="0" r="0" b="0"/>
              <a:pathLst>
                <a:path w="83" h="187" extrusionOk="0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6954836" y="5038725"/>
              <a:ext cx="11111" cy="25400"/>
            </a:xfrm>
            <a:custGeom>
              <a:avLst/>
              <a:gdLst/>
              <a:ahLst/>
              <a:cxnLst/>
              <a:rect l="0" t="0" r="0" b="0"/>
              <a:pathLst>
                <a:path w="44" h="94" extrusionOk="0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6945311" y="5021262"/>
              <a:ext cx="9524" cy="14287"/>
            </a:xfrm>
            <a:custGeom>
              <a:avLst/>
              <a:gdLst/>
              <a:ahLst/>
              <a:cxnLst/>
              <a:rect l="0" t="0" r="0" b="0"/>
              <a:pathLst>
                <a:path w="38" h="54" extrusionOk="0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6937375" y="5008562"/>
              <a:ext cx="12700" cy="9524"/>
            </a:xfrm>
            <a:custGeom>
              <a:avLst/>
              <a:gdLst/>
              <a:ahLst/>
              <a:cxnLst/>
              <a:rect l="0" t="0" r="0" b="0"/>
              <a:pathLst>
                <a:path w="52" h="36" extrusionOk="0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6873875" y="4992687"/>
              <a:ext cx="52386" cy="61911"/>
            </a:xfrm>
            <a:custGeom>
              <a:avLst/>
              <a:gdLst/>
              <a:ahLst/>
              <a:cxnLst/>
              <a:rect l="0" t="0" r="0" b="0"/>
              <a:pathLst>
                <a:path w="198" h="236" extrusionOk="0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6962775" y="4992687"/>
              <a:ext cx="34925" cy="47624"/>
            </a:xfrm>
            <a:custGeom>
              <a:avLst/>
              <a:gdLst/>
              <a:ahLst/>
              <a:cxnLst/>
              <a:rect l="0" t="0" r="0" b="0"/>
              <a:pathLst>
                <a:path w="128" h="183" extrusionOk="0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6840536" y="4981575"/>
              <a:ext cx="84137" cy="100011"/>
            </a:xfrm>
            <a:custGeom>
              <a:avLst/>
              <a:gdLst/>
              <a:ahLst/>
              <a:cxnLst/>
              <a:rect l="0" t="0" r="0" b="0"/>
              <a:pathLst>
                <a:path w="323" h="379" extrusionOk="0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0" t="0" r="0" b="0"/>
              <a:pathLst>
                <a:path w="282" h="253" extrusionOk="0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6810375" y="5014912"/>
              <a:ext cx="30162" cy="61911"/>
            </a:xfrm>
            <a:custGeom>
              <a:avLst/>
              <a:gdLst/>
              <a:ahLst/>
              <a:cxnLst/>
              <a:rect l="0" t="0" r="0" b="0"/>
              <a:pathLst>
                <a:path w="115" h="236" extrusionOk="0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7021511" y="4973637"/>
              <a:ext cx="65086" cy="82550"/>
            </a:xfrm>
            <a:custGeom>
              <a:avLst/>
              <a:gdLst/>
              <a:ahLst/>
              <a:cxnLst/>
              <a:rect l="0" t="0" r="0" b="0"/>
              <a:pathLst>
                <a:path w="245" h="310" extrusionOk="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6886575" y="5094287"/>
              <a:ext cx="198436" cy="277811"/>
            </a:xfrm>
            <a:custGeom>
              <a:avLst/>
              <a:gdLst/>
              <a:ahLst/>
              <a:cxnLst/>
              <a:rect l="0" t="0" r="0" b="0"/>
              <a:pathLst>
                <a:path w="125" h="175" extrusionOk="0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5" name="Shape 1615"/>
          <p:cNvGrpSpPr/>
          <p:nvPr/>
        </p:nvGrpSpPr>
        <p:grpSpPr>
          <a:xfrm>
            <a:off x="7288935" y="2385714"/>
            <a:ext cx="2326459" cy="2797174"/>
            <a:chOff x="6496050" y="2074861"/>
            <a:chExt cx="2326459" cy="2797174"/>
          </a:xfrm>
        </p:grpSpPr>
        <p:cxnSp>
          <p:nvCxnSpPr>
            <p:cNvPr id="1616" name="Shape 1616"/>
            <p:cNvCxnSpPr/>
            <p:nvPr/>
          </p:nvCxnSpPr>
          <p:spPr>
            <a:xfrm>
              <a:off x="6496050" y="2074861"/>
              <a:ext cx="1392236" cy="2797174"/>
            </a:xfrm>
            <a:prstGeom prst="straightConnector1">
              <a:avLst/>
            </a:prstGeom>
            <a:noFill/>
            <a:ln w="76200" cap="rnd">
              <a:solidFill>
                <a:srgbClr val="FF3300"/>
              </a:solidFill>
              <a:prstDash val="solid"/>
              <a:miter/>
              <a:headEnd type="triangle" w="lg" len="lg"/>
              <a:tailEnd type="triangle" w="lg" len="lg"/>
            </a:ln>
          </p:spPr>
        </p:cxnSp>
        <p:sp>
          <p:nvSpPr>
            <p:cNvPr id="1619" name="Shape 1619"/>
            <p:cNvSpPr txBox="1"/>
            <p:nvPr/>
          </p:nvSpPr>
          <p:spPr>
            <a:xfrm>
              <a:off x="7073084" y="2980716"/>
              <a:ext cx="1749425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ct val="25000"/>
                <a:buFont typeface="Comic Sans MS"/>
                <a:buNone/>
              </a:pPr>
              <a:r>
                <a:rPr lang="en" sz="2000" b="0" i="0" u="none" strike="noStrike" cap="none" baseline="0" dirty="0">
                  <a:solidFill>
                    <a:srgbClr val="FF33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client/server</a:t>
              </a:r>
            </a:p>
          </p:txBody>
        </p:sp>
      </p:grpSp>
      <p:grpSp>
        <p:nvGrpSpPr>
          <p:cNvPr id="1620" name="Shape 1620"/>
          <p:cNvGrpSpPr/>
          <p:nvPr/>
        </p:nvGrpSpPr>
        <p:grpSpPr>
          <a:xfrm>
            <a:off x="5011204" y="2387303"/>
            <a:ext cx="1366836" cy="2906712"/>
            <a:chOff x="4218319" y="2076450"/>
            <a:chExt cx="1366836" cy="2906712"/>
          </a:xfrm>
        </p:grpSpPr>
        <p:cxnSp>
          <p:nvCxnSpPr>
            <p:cNvPr id="1622" name="Shape 1622"/>
            <p:cNvCxnSpPr/>
            <p:nvPr/>
          </p:nvCxnSpPr>
          <p:spPr>
            <a:xfrm flipH="1">
              <a:off x="5557836" y="2076450"/>
              <a:ext cx="23812" cy="2906712"/>
            </a:xfrm>
            <a:prstGeom prst="straightConnector1">
              <a:avLst/>
            </a:prstGeom>
            <a:noFill/>
            <a:ln w="76200" cap="rnd">
              <a:solidFill>
                <a:srgbClr val="FF3300"/>
              </a:solidFill>
              <a:prstDash val="solid"/>
              <a:miter/>
              <a:headEnd type="triangle" w="lg" len="lg"/>
              <a:tailEnd type="triangle" w="lg" len="lg"/>
            </a:ln>
          </p:spPr>
        </p:cxnSp>
        <p:sp>
          <p:nvSpPr>
            <p:cNvPr id="1624" name="Shape 1624"/>
            <p:cNvSpPr txBox="1"/>
            <p:nvPr/>
          </p:nvSpPr>
          <p:spPr>
            <a:xfrm>
              <a:off x="4218319" y="2606268"/>
              <a:ext cx="136683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ct val="25000"/>
                <a:buFont typeface="Comic Sans MS"/>
                <a:buNone/>
              </a:pPr>
              <a:r>
                <a:rPr lang="en" sz="2000" b="0" i="0" u="none" strike="noStrike" cap="none" baseline="0" dirty="0">
                  <a:solidFill>
                    <a:srgbClr val="FF33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peer-peer</a:t>
              </a:r>
            </a:p>
          </p:txBody>
        </p:sp>
      </p:grpSp>
      <p:sp>
        <p:nvSpPr>
          <p:cNvPr id="1625" name="Shape 1625"/>
          <p:cNvSpPr txBox="1"/>
          <p:nvPr/>
        </p:nvSpPr>
        <p:spPr>
          <a:xfrm>
            <a:off x="333375" y="2954336"/>
            <a:ext cx="4651374" cy="20653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</a:pPr>
            <a:r>
              <a:rPr lang="en" sz="2800" b="0" i="0" u="none" strike="noStrike" cap="none" baseline="0" dirty="0" smtClean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Client/server </a:t>
            </a:r>
            <a:r>
              <a:rPr lang="en" sz="2800" b="0" i="0" u="none" strike="noStrike" cap="none" baseline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</a:p>
          <a:p>
            <a:pPr marL="457200" lvl="1" indent="-457200">
              <a:lnSpc>
                <a:spcPct val="11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Comic Sans MS"/>
              </a:rPr>
              <a:t>client host requests, receives service from always-on server</a:t>
            </a:r>
          </a:p>
          <a:p>
            <a:pPr marL="457200" lvl="1" indent="-457200">
              <a:lnSpc>
                <a:spcPct val="11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Comic Sans MS"/>
              </a:rPr>
              <a:t>e.g. Web browser/server; email client/server</a:t>
            </a:r>
          </a:p>
        </p:txBody>
      </p:sp>
      <p:sp>
        <p:nvSpPr>
          <p:cNvPr id="1626" name="Shape 1626"/>
          <p:cNvSpPr txBox="1"/>
          <p:nvPr/>
        </p:nvSpPr>
        <p:spPr>
          <a:xfrm>
            <a:off x="355600" y="4660900"/>
            <a:ext cx="5766522" cy="18113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</a:pPr>
            <a:r>
              <a:rPr lang="en" sz="2800" b="0" i="0" u="none" strike="noStrike" cap="none" baseline="0" dirty="0" smtClean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Peer-peer </a:t>
            </a:r>
            <a:r>
              <a:rPr lang="en" sz="2800" b="0" i="0" u="none" strike="noStrike" cap="none" baseline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model:</a:t>
            </a:r>
          </a:p>
          <a:p>
            <a:pPr marL="457200" lvl="6" indent="-457200">
              <a:lnSpc>
                <a:spcPct val="11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dirty="0" smtClean="0">
                <a:solidFill>
                  <a:schemeClr val="tx1"/>
                </a:solidFill>
                <a:latin typeface="Georgia"/>
                <a:ea typeface="Georgia"/>
                <a:cs typeface="Georgia"/>
                <a:sym typeface="Comic Sans MS"/>
              </a:rPr>
              <a:t>minimal </a:t>
            </a:r>
            <a:r>
              <a:rPr lang="en" sz="20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Comic Sans MS"/>
              </a:rPr>
              <a:t>(or no) use of dedicated servers</a:t>
            </a:r>
          </a:p>
          <a:p>
            <a:pPr marL="457200" lvl="3" indent="-457200">
              <a:lnSpc>
                <a:spcPct val="11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Comic Sans MS"/>
              </a:rPr>
              <a:t>e.g. Skype,  BitTorrent</a:t>
            </a:r>
          </a:p>
          <a:p>
            <a:pPr>
              <a:buClr>
                <a:schemeClr val="accent2"/>
              </a:buClr>
              <a:buSzPct val="85000"/>
            </a:pPr>
            <a:r>
              <a:rPr lang="e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abin"/>
              </a:rPr>
              <a:t>Hybrid of client-server and P2P</a:t>
            </a:r>
            <a:endParaRPr lang="en" sz="2800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Client-server architecture</a:t>
            </a:r>
          </a:p>
        </p:txBody>
      </p:sp>
      <p:sp>
        <p:nvSpPr>
          <p:cNvPr id="31750" name="Rectangle 460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99448" cy="4967700"/>
          </a:xfrm>
        </p:spPr>
        <p:txBody>
          <a:bodyPr>
            <a:normAutofit/>
          </a:bodyPr>
          <a:lstStyle/>
          <a:p>
            <a:pPr algn="l" rtl="0">
              <a:buFont typeface="Wingdings" pitchFamily="2" charset="2"/>
              <a:buNone/>
            </a:pPr>
            <a:r>
              <a:rPr lang="en-US" altLang="he-IL" dirty="0" smtClean="0">
                <a:solidFill>
                  <a:srgbClr val="CC0000"/>
                </a:solidFill>
              </a:rPr>
              <a:t>server: </a:t>
            </a:r>
          </a:p>
          <a:p>
            <a:pPr marL="800100" lvl="1" indent="-3429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Always-on </a:t>
            </a:r>
            <a:r>
              <a:rPr lang="en-US" altLang="he-IL" dirty="0">
                <a:solidFill>
                  <a:schemeClr val="tx1"/>
                </a:solidFill>
              </a:rPr>
              <a:t>host</a:t>
            </a:r>
          </a:p>
          <a:p>
            <a:pPr marL="800100" lvl="1" indent="-3429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Permanent </a:t>
            </a:r>
            <a:r>
              <a:rPr lang="en-US" altLang="he-IL" dirty="0">
                <a:solidFill>
                  <a:schemeClr val="tx1"/>
                </a:solidFill>
              </a:rPr>
              <a:t>IP address</a:t>
            </a:r>
          </a:p>
          <a:p>
            <a:pPr marL="800100" lvl="1" indent="-34290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Data </a:t>
            </a:r>
            <a:r>
              <a:rPr lang="en-US" altLang="he-IL" dirty="0">
                <a:solidFill>
                  <a:schemeClr val="tx1"/>
                </a:solidFill>
              </a:rPr>
              <a:t>centers for scaling</a:t>
            </a:r>
          </a:p>
          <a:p>
            <a:pPr algn="l" rtl="0">
              <a:spcBef>
                <a:spcPct val="75000"/>
              </a:spcBef>
              <a:buFont typeface="Wingdings" pitchFamily="2" charset="2"/>
              <a:buNone/>
            </a:pPr>
            <a:r>
              <a:rPr lang="en-US" altLang="he-IL" dirty="0" smtClean="0">
                <a:solidFill>
                  <a:srgbClr val="CC0000"/>
                </a:solidFill>
              </a:rPr>
              <a:t>clients:</a:t>
            </a:r>
          </a:p>
          <a:p>
            <a:pPr marL="800100" lvl="1" indent="-342900">
              <a:lnSpc>
                <a:spcPct val="9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Communicate </a:t>
            </a:r>
            <a:r>
              <a:rPr lang="en-US" altLang="he-IL" dirty="0">
                <a:solidFill>
                  <a:schemeClr val="tx1"/>
                </a:solidFill>
              </a:rPr>
              <a:t>with </a:t>
            </a:r>
            <a:r>
              <a:rPr lang="en-US" altLang="he-IL" dirty="0" smtClean="0">
                <a:solidFill>
                  <a:schemeClr val="tx1"/>
                </a:solidFill>
              </a:rPr>
              <a:t>server may </a:t>
            </a:r>
            <a:r>
              <a:rPr lang="en-US" altLang="he-IL" dirty="0">
                <a:solidFill>
                  <a:schemeClr val="tx1"/>
                </a:solidFill>
              </a:rPr>
              <a:t>be intermittently connected</a:t>
            </a:r>
          </a:p>
          <a:p>
            <a:pPr marL="800100" lvl="1" indent="-342900">
              <a:lnSpc>
                <a:spcPct val="9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May </a:t>
            </a:r>
            <a:r>
              <a:rPr lang="en-US" altLang="he-IL" dirty="0">
                <a:solidFill>
                  <a:schemeClr val="tx1"/>
                </a:solidFill>
              </a:rPr>
              <a:t>have dynamic IP addresses</a:t>
            </a:r>
          </a:p>
          <a:p>
            <a:pPr marL="800100" lvl="1" indent="-342900">
              <a:lnSpc>
                <a:spcPct val="95000"/>
              </a:lnSpc>
              <a:spcBef>
                <a:spcPts val="400"/>
              </a:spcBef>
              <a:buClr>
                <a:srgbClr val="000099"/>
              </a:buClr>
              <a:buFont typeface="Wingdings" panose="05000000000000000000" pitchFamily="2" charset="2"/>
              <a:buChar char="q"/>
            </a:pPr>
            <a:r>
              <a:rPr lang="en-US" altLang="he-IL" dirty="0" smtClean="0">
                <a:solidFill>
                  <a:schemeClr val="tx1"/>
                </a:solidFill>
              </a:rPr>
              <a:t> Do </a:t>
            </a:r>
            <a:r>
              <a:rPr lang="en-US" altLang="he-IL" dirty="0">
                <a:solidFill>
                  <a:schemeClr val="tx1"/>
                </a:solidFill>
              </a:rPr>
              <a:t>not communicate directly with each other</a:t>
            </a:r>
          </a:p>
        </p:txBody>
      </p:sp>
      <p:grpSp>
        <p:nvGrpSpPr>
          <p:cNvPr id="2" name="Group 582"/>
          <p:cNvGrpSpPr>
            <a:grpSpLocks/>
          </p:cNvGrpSpPr>
          <p:nvPr/>
        </p:nvGrpSpPr>
        <p:grpSpPr bwMode="auto">
          <a:xfrm>
            <a:off x="5220072" y="2204864"/>
            <a:ext cx="3540125" cy="4545013"/>
            <a:chOff x="3277" y="974"/>
            <a:chExt cx="2230" cy="2863"/>
          </a:xfrm>
        </p:grpSpPr>
        <p:sp>
          <p:nvSpPr>
            <p:cNvPr id="31755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4130 w 1036"/>
                <a:gd name="T1" fmla="*/ 11 h 675"/>
                <a:gd name="T2" fmla="*/ 2485 w 1036"/>
                <a:gd name="T3" fmla="*/ 53 h 675"/>
                <a:gd name="T4" fmla="*/ 1314 w 1036"/>
                <a:gd name="T5" fmla="*/ 129 h 675"/>
                <a:gd name="T6" fmla="*/ 973 w 1036"/>
                <a:gd name="T7" fmla="*/ 229 h 675"/>
                <a:gd name="T8" fmla="*/ 135 w 1036"/>
                <a:gd name="T9" fmla="*/ 297 h 675"/>
                <a:gd name="T10" fmla="*/ 109 w 1036"/>
                <a:gd name="T11" fmla="*/ 459 h 675"/>
                <a:gd name="T12" fmla="*/ 843 w 1036"/>
                <a:gd name="T13" fmla="*/ 489 h 675"/>
                <a:gd name="T14" fmla="*/ 2924 w 1036"/>
                <a:gd name="T15" fmla="*/ 489 h 675"/>
                <a:gd name="T16" fmla="*/ 3808 w 1036"/>
                <a:gd name="T17" fmla="*/ 555 h 675"/>
                <a:gd name="T18" fmla="*/ 4786 w 1036"/>
                <a:gd name="T19" fmla="*/ 657 h 675"/>
                <a:gd name="T20" fmla="*/ 5543 w 1036"/>
                <a:gd name="T21" fmla="*/ 661 h 675"/>
                <a:gd name="T22" fmla="*/ 6059 w 1036"/>
                <a:gd name="T23" fmla="*/ 603 h 675"/>
                <a:gd name="T24" fmla="*/ 6323 w 1036"/>
                <a:gd name="T25" fmla="*/ 445 h 675"/>
                <a:gd name="T26" fmla="*/ 6487 w 1036"/>
                <a:gd name="T27" fmla="*/ 291 h 675"/>
                <a:gd name="T28" fmla="*/ 6506 w 1036"/>
                <a:gd name="T29" fmla="*/ 107 h 675"/>
                <a:gd name="T30" fmla="*/ 5946 w 1036"/>
                <a:gd name="T31" fmla="*/ 17 h 675"/>
                <a:gd name="T32" fmla="*/ 4940 w 1036"/>
                <a:gd name="T33" fmla="*/ 3 h 675"/>
                <a:gd name="T34" fmla="*/ 4130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32130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2131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solidFill>
                    <a:srgbClr val="00CC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31757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58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1759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1760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1761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2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3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4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5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6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67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32128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129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1769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0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71699996 w 765"/>
                <a:gd name="T1" fmla="*/ 25984016 h 459"/>
                <a:gd name="T2" fmla="*/ 48588490 w 765"/>
                <a:gd name="T3" fmla="*/ 184506718 h 459"/>
                <a:gd name="T4" fmla="*/ 16254480 w 765"/>
                <a:gd name="T5" fmla="*/ 262597599 h 459"/>
                <a:gd name="T6" fmla="*/ 2322632 w 765"/>
                <a:gd name="T7" fmla="*/ 884892126 h 459"/>
                <a:gd name="T8" fmla="*/ 30401617 w 765"/>
                <a:gd name="T9" fmla="*/ 1169189085 h 459"/>
                <a:gd name="T10" fmla="*/ 58441423 w 765"/>
                <a:gd name="T11" fmla="*/ 1120676978 h 459"/>
                <a:gd name="T12" fmla="*/ 98642377 w 765"/>
                <a:gd name="T13" fmla="*/ 1169189085 h 459"/>
                <a:gd name="T14" fmla="*/ 118040518 w 765"/>
                <a:gd name="T15" fmla="*/ 1142049983 h 459"/>
                <a:gd name="T16" fmla="*/ 127059918 w 765"/>
                <a:gd name="T17" fmla="*/ 979867009 h 459"/>
                <a:gd name="T18" fmla="*/ 126836682 w 765"/>
                <a:gd name="T19" fmla="*/ 415917321 h 459"/>
                <a:gd name="T20" fmla="*/ 111939543 w 765"/>
                <a:gd name="T21" fmla="*/ 90727902 h 459"/>
                <a:gd name="T22" fmla="*/ 71699996 w 765"/>
                <a:gd name="T23" fmla="*/ 2598401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1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2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3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4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5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6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7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8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79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0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1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2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3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4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5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6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787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5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32111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2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3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4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5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6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7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8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19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0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1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2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3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4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5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2126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pic>
            <p:nvPicPr>
              <p:cNvPr id="32127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32102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103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104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105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7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32109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110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107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108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320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100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101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98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99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3208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8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8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1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92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93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90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91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2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320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3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84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85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82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83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4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32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5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76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77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74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75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6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32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7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68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69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66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67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1795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8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32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9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60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61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58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59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0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2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52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53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50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51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2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32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44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45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42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43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32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36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37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34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35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3202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2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2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28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29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26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27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3201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1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01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2020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21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2018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2019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31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2002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3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4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5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6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7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8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09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10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11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12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2013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pic>
            <p:nvPicPr>
              <p:cNvPr id="32001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1744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31745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1988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89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0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1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2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3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4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5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6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7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8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99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pic>
            <p:nvPicPr>
              <p:cNvPr id="31987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1804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31746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31984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985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1748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31982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983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1756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31980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981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1768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31978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979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pic>
          <p:nvPicPr>
            <p:cNvPr id="31809" name="Picture 795" descr="car_icon_small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788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31976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977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1789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31944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6 h 2742"/>
                  <a:gd name="T6" fmla="*/ 0 w 354"/>
                  <a:gd name="T7" fmla="*/ 6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45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46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47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48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0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74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75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50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1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72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73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52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53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2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70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71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55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793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68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69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57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58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59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60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61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62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63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64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65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1966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67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31794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31912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6 h 2742"/>
                  <a:gd name="T6" fmla="*/ 0 w 354"/>
                  <a:gd name="T7" fmla="*/ 6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13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14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15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16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6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42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43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18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7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40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41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20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21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1798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38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39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23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799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36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1937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1925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26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27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28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29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30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31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32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33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1934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1935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31800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31889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90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91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1892" name="Picture 869" descr="screen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93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94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95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96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97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98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801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906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07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08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09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10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911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1900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01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02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03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04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905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802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31866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67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68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1869" name="Picture 893" descr="screen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70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1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2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3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4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5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803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83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84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85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86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87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88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1877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8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79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80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81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82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805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31843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44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45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1846" name="Picture 917" descr="screen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47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48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49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0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1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2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806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60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61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62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63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64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65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1854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5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6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7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8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59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807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31841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42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1808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31818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819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20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1821" name="Picture 944" descr="screen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822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23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24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25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26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27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1810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35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36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37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38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39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1840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1829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30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31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32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33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834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31752" name="Line 913"/>
          <p:cNvSpPr>
            <a:spLocks noChangeShapeType="1"/>
          </p:cNvSpPr>
          <p:nvPr/>
        </p:nvSpPr>
        <p:spPr bwMode="auto">
          <a:xfrm>
            <a:off x="5926510" y="3947939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1753" name="Line 800"/>
          <p:cNvSpPr>
            <a:spLocks noChangeShapeType="1"/>
          </p:cNvSpPr>
          <p:nvPr/>
        </p:nvSpPr>
        <p:spPr bwMode="auto">
          <a:xfrm>
            <a:off x="6888535" y="2557289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P2P architecture</a:t>
            </a:r>
          </a:p>
        </p:txBody>
      </p:sp>
      <p:sp>
        <p:nvSpPr>
          <p:cNvPr id="3379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785223" cy="5257800"/>
          </a:xfrm>
        </p:spPr>
        <p:txBody>
          <a:bodyPr>
            <a:normAutofit/>
          </a:bodyPr>
          <a:lstStyle/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>
                <a:solidFill>
                  <a:schemeClr val="tx1"/>
                </a:solidFill>
              </a:rPr>
              <a:t>No always-on server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>
                <a:solidFill>
                  <a:schemeClr val="tx1"/>
                </a:solidFill>
              </a:rPr>
              <a:t>Arbitrary end systems directly communicate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>
                <a:solidFill>
                  <a:schemeClr val="tx1"/>
                </a:solidFill>
              </a:rPr>
              <a:t>Peers request service from other peers, provide service in return to other peers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>
                <a:solidFill>
                  <a:schemeClr val="tx1"/>
                </a:solidFill>
              </a:rPr>
              <a:t>Peers are intermittently connected and change IP addresses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he-IL" sz="2400" dirty="0">
              <a:solidFill>
                <a:schemeClr val="tx1"/>
              </a:solidFill>
            </a:endParaRPr>
          </a:p>
          <a:p>
            <a:pPr algn="l" rtl="0"/>
            <a:endParaRPr lang="en-US" altLang="he-IL" dirty="0" smtClean="0"/>
          </a:p>
        </p:txBody>
      </p:sp>
      <p:grpSp>
        <p:nvGrpSpPr>
          <p:cNvPr id="2" name="Group 566"/>
          <p:cNvGrpSpPr>
            <a:grpSpLocks/>
          </p:cNvGrpSpPr>
          <p:nvPr/>
        </p:nvGrpSpPr>
        <p:grpSpPr bwMode="auto">
          <a:xfrm>
            <a:off x="5436096" y="2260412"/>
            <a:ext cx="3540125" cy="4545013"/>
            <a:chOff x="3277" y="974"/>
            <a:chExt cx="2230" cy="2863"/>
          </a:xfrm>
        </p:grpSpPr>
        <p:sp>
          <p:nvSpPr>
            <p:cNvPr id="33804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4130 w 1036"/>
                <a:gd name="T1" fmla="*/ 11 h 675"/>
                <a:gd name="T2" fmla="*/ 2485 w 1036"/>
                <a:gd name="T3" fmla="*/ 53 h 675"/>
                <a:gd name="T4" fmla="*/ 1314 w 1036"/>
                <a:gd name="T5" fmla="*/ 129 h 675"/>
                <a:gd name="T6" fmla="*/ 973 w 1036"/>
                <a:gd name="T7" fmla="*/ 229 h 675"/>
                <a:gd name="T8" fmla="*/ 135 w 1036"/>
                <a:gd name="T9" fmla="*/ 297 h 675"/>
                <a:gd name="T10" fmla="*/ 109 w 1036"/>
                <a:gd name="T11" fmla="*/ 459 h 675"/>
                <a:gd name="T12" fmla="*/ 843 w 1036"/>
                <a:gd name="T13" fmla="*/ 489 h 675"/>
                <a:gd name="T14" fmla="*/ 2924 w 1036"/>
                <a:gd name="T15" fmla="*/ 489 h 675"/>
                <a:gd name="T16" fmla="*/ 3808 w 1036"/>
                <a:gd name="T17" fmla="*/ 555 h 675"/>
                <a:gd name="T18" fmla="*/ 4786 w 1036"/>
                <a:gd name="T19" fmla="*/ 657 h 675"/>
                <a:gd name="T20" fmla="*/ 5543 w 1036"/>
                <a:gd name="T21" fmla="*/ 661 h 675"/>
                <a:gd name="T22" fmla="*/ 6059 w 1036"/>
                <a:gd name="T23" fmla="*/ 603 h 675"/>
                <a:gd name="T24" fmla="*/ 6323 w 1036"/>
                <a:gd name="T25" fmla="*/ 445 h 675"/>
                <a:gd name="T26" fmla="*/ 6487 w 1036"/>
                <a:gd name="T27" fmla="*/ 291 h 675"/>
                <a:gd name="T28" fmla="*/ 6506 w 1036"/>
                <a:gd name="T29" fmla="*/ 107 h 675"/>
                <a:gd name="T30" fmla="*/ 5946 w 1036"/>
                <a:gd name="T31" fmla="*/ 17 h 675"/>
                <a:gd name="T32" fmla="*/ 4940 w 1036"/>
                <a:gd name="T33" fmla="*/ 3 h 675"/>
                <a:gd name="T34" fmla="*/ 4130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34179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180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solidFill>
                    <a:srgbClr val="00CC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33806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07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3808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3809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3810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1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2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3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4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5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6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34177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178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818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19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71699996 w 765"/>
                <a:gd name="T1" fmla="*/ 25984016 h 459"/>
                <a:gd name="T2" fmla="*/ 48588490 w 765"/>
                <a:gd name="T3" fmla="*/ 184506718 h 459"/>
                <a:gd name="T4" fmla="*/ 16254480 w 765"/>
                <a:gd name="T5" fmla="*/ 262597599 h 459"/>
                <a:gd name="T6" fmla="*/ 2322632 w 765"/>
                <a:gd name="T7" fmla="*/ 884892126 h 459"/>
                <a:gd name="T8" fmla="*/ 30401617 w 765"/>
                <a:gd name="T9" fmla="*/ 1169189085 h 459"/>
                <a:gd name="T10" fmla="*/ 58441423 w 765"/>
                <a:gd name="T11" fmla="*/ 1120676978 h 459"/>
                <a:gd name="T12" fmla="*/ 98642377 w 765"/>
                <a:gd name="T13" fmla="*/ 1169189085 h 459"/>
                <a:gd name="T14" fmla="*/ 118040518 w 765"/>
                <a:gd name="T15" fmla="*/ 1142049983 h 459"/>
                <a:gd name="T16" fmla="*/ 127059918 w 765"/>
                <a:gd name="T17" fmla="*/ 979867009 h 459"/>
                <a:gd name="T18" fmla="*/ 126836682 w 765"/>
                <a:gd name="T19" fmla="*/ 415917321 h 459"/>
                <a:gd name="T20" fmla="*/ 111939543 w 765"/>
                <a:gd name="T21" fmla="*/ 90727902 h 459"/>
                <a:gd name="T22" fmla="*/ 71699996 w 765"/>
                <a:gd name="T23" fmla="*/ 2598401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0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1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2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3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4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5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6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7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8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29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0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1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2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3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4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5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836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5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34160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1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2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3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4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5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6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7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8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69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0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1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2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3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4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34175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pic>
            <p:nvPicPr>
              <p:cNvPr id="34176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34151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52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53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54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7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34158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59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56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57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341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49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50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47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48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341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1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41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42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39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40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2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341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3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33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34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31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32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4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341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5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25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26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23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24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6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341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7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17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18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15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16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3844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8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341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1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9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09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10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107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08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0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40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101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102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099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100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2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340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093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94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091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92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3407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8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8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085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86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083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84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3407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7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7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077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78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075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76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3406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6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406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2400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4069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70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4067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68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31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4051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2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3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4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5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6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7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8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59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60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61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62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pic>
            <p:nvPicPr>
              <p:cNvPr id="34050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56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33857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4037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38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39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0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1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2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3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4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5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6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7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4048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pic>
            <p:nvPicPr>
              <p:cNvPr id="34036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853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33859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34033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34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3860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34031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32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3861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34029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30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3862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34027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28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pic>
          <p:nvPicPr>
            <p:cNvPr id="33858" name="Picture 779" descr="car_icon_small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863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34025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026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64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33993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6 h 2742"/>
                  <a:gd name="T6" fmla="*/ 0 w 354"/>
                  <a:gd name="T7" fmla="*/ 6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94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95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96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97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3865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4023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4024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3999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3866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4021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4022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4001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02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3877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4019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4020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4004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52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017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4018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4006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07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08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09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10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4011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12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13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14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4015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4016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23553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33961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6 h 2742"/>
                  <a:gd name="T6" fmla="*/ 0 w 354"/>
                  <a:gd name="T7" fmla="*/ 6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62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63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64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65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55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3991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3992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3967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56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3989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3990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3969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70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57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3987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3988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3972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58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3985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33986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None/>
                  </a:pPr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33974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75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76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77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78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79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80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81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82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3983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33984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23559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33938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939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940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3941" name="Picture 853" descr="scree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942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43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44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45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46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47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60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3955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56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57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58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59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60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3949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50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51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52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53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54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61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33915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916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917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3918" name="Picture 877" descr="screen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919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0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1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2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3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4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62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3932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33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34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35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36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37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3926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7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8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29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30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31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63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33892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93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94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3895" name="Picture 901" descr="screen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96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97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98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99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0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1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64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3909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10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11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12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13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914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3903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4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5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6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7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908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65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33890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91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3566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33867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868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69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33870" name="Picture 928" descr="screen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71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2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3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4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5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6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67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3884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885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886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887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888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3889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3878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79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80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81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82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3883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33800" name="Line 1034"/>
          <p:cNvSpPr>
            <a:spLocks noChangeShapeType="1"/>
          </p:cNvSpPr>
          <p:nvPr/>
        </p:nvSpPr>
        <p:spPr bwMode="auto">
          <a:xfrm flipH="1">
            <a:off x="6455271" y="2566800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3801" name="Line 1035"/>
          <p:cNvSpPr>
            <a:spLocks noChangeShapeType="1"/>
          </p:cNvSpPr>
          <p:nvPr/>
        </p:nvSpPr>
        <p:spPr bwMode="auto">
          <a:xfrm>
            <a:off x="5799633" y="3152587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3802" name="Line 1036"/>
          <p:cNvSpPr>
            <a:spLocks noChangeShapeType="1"/>
          </p:cNvSpPr>
          <p:nvPr/>
        </p:nvSpPr>
        <p:spPr bwMode="auto">
          <a:xfrm>
            <a:off x="6509246" y="4295587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3803" name="Text Box 1037"/>
          <p:cNvSpPr txBox="1">
            <a:spLocks noChangeArrowheads="1"/>
          </p:cNvSpPr>
          <p:nvPr/>
        </p:nvSpPr>
        <p:spPr bwMode="auto">
          <a:xfrm>
            <a:off x="4899295" y="3531207"/>
            <a:ext cx="1284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dirty="0">
                <a:solidFill>
                  <a:srgbClr val="CC0000"/>
                </a:solidFill>
                <a:ea typeface="MS PGothic" pitchFamily="34" charset="-128"/>
              </a:rPr>
              <a:t>peer-peer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Hybrid of client-server and P2P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he-IL" sz="2400" dirty="0" smtClean="0">
                <a:solidFill>
                  <a:srgbClr val="FF0000"/>
                </a:solidFill>
              </a:rPr>
              <a:t>Skype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Voice-over-IP </a:t>
            </a:r>
            <a:r>
              <a:rPr lang="en-US" altLang="he-IL" sz="2400" dirty="0">
                <a:solidFill>
                  <a:schemeClr val="tx1"/>
                </a:solidFill>
              </a:rPr>
              <a:t>P2P application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Centralized </a:t>
            </a:r>
            <a:r>
              <a:rPr lang="en-US" altLang="he-IL" sz="2400" dirty="0">
                <a:solidFill>
                  <a:schemeClr val="tx1"/>
                </a:solidFill>
              </a:rPr>
              <a:t>server: finding address of remote </a:t>
            </a:r>
            <a:r>
              <a:rPr lang="en-US" altLang="he-IL" sz="2400" dirty="0" smtClean="0">
                <a:solidFill>
                  <a:schemeClr val="tx1"/>
                </a:solidFill>
              </a:rPr>
              <a:t>party</a:t>
            </a:r>
            <a:endParaRPr lang="en-US" altLang="he-IL" sz="2400" dirty="0">
              <a:solidFill>
                <a:schemeClr val="tx1"/>
              </a:solidFill>
            </a:endParaRP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Client-client </a:t>
            </a:r>
            <a:r>
              <a:rPr lang="en-US" altLang="he-IL" sz="2400" dirty="0">
                <a:solidFill>
                  <a:schemeClr val="tx1"/>
                </a:solidFill>
              </a:rPr>
              <a:t>connection: direct (not through server) </a:t>
            </a:r>
            <a:endParaRPr lang="en-US" altLang="he-IL" sz="2400" dirty="0" smtClean="0">
              <a:solidFill>
                <a:schemeClr val="tx1"/>
              </a:solidFill>
            </a:endParaRP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he-IL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he-IL" sz="2400" dirty="0" smtClean="0">
                <a:solidFill>
                  <a:srgbClr val="FF0000"/>
                </a:solidFill>
              </a:rPr>
              <a:t>Instant messaging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he-IL" sz="2400" dirty="0" smtClean="0">
              <a:solidFill>
                <a:srgbClr val="FF0000"/>
              </a:solidFill>
            </a:endParaRP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Chatting </a:t>
            </a:r>
            <a:r>
              <a:rPr lang="en-US" altLang="he-IL" sz="2400" dirty="0">
                <a:solidFill>
                  <a:schemeClr val="tx1"/>
                </a:solidFill>
              </a:rPr>
              <a:t>between two users is P2P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Centralized </a:t>
            </a:r>
            <a:r>
              <a:rPr lang="en-US" altLang="he-IL" sz="2400" dirty="0">
                <a:solidFill>
                  <a:schemeClr val="tx1"/>
                </a:solidFill>
              </a:rPr>
              <a:t>service: client presence detection/location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User </a:t>
            </a:r>
            <a:r>
              <a:rPr lang="en-US" altLang="he-IL" sz="2400" dirty="0">
                <a:solidFill>
                  <a:schemeClr val="tx1"/>
                </a:solidFill>
              </a:rPr>
              <a:t>registers its IP address with central server when it comes online</a:t>
            </a:r>
          </a:p>
          <a:p>
            <a:pPr marL="457200" lvl="3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he-IL" sz="2400" dirty="0" smtClean="0">
                <a:solidFill>
                  <a:schemeClr val="tx1"/>
                </a:solidFill>
              </a:rPr>
              <a:t>User </a:t>
            </a:r>
            <a:r>
              <a:rPr lang="en-US" altLang="he-IL" sz="2400" dirty="0">
                <a:solidFill>
                  <a:schemeClr val="tx1"/>
                </a:solidFill>
              </a:rPr>
              <a:t>contacts central server to find IP addresses of buddies</a:t>
            </a:r>
          </a:p>
          <a:p>
            <a:pPr lvl="1">
              <a:lnSpc>
                <a:spcPct val="80000"/>
              </a:lnSpc>
            </a:pPr>
            <a:endParaRPr lang="en-US" altLang="he-IL" dirty="0" smtClean="0"/>
          </a:p>
        </p:txBody>
      </p:sp>
    </p:spTree>
    <p:extLst>
      <p:ext uri="{BB962C8B-B14F-4D97-AF65-F5344CB8AC3E}">
        <p14:creationId xmlns:p14="http://schemas.microsoft.com/office/powerpoint/2010/main" val="15278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Access Network</a:t>
            </a:r>
          </a:p>
        </p:txBody>
      </p:sp>
      <p:sp>
        <p:nvSpPr>
          <p:cNvPr id="1633" name="Shape 1633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" dirty="0">
                <a:sym typeface="Cabin"/>
              </a:rPr>
              <a:t>Access networks and physical media</a:t>
            </a:r>
          </a:p>
        </p:txBody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4849813" cy="49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" sz="2400" b="0" i="1" u="none" strike="noStrike" cap="none" baseline="0" dirty="0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Q: How to connect end systems to edge router?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q"/>
            </a:pPr>
            <a:r>
              <a:rPr lang="en" sz="2400" dirty="0" smtClean="0">
                <a:solidFill>
                  <a:schemeClr val="tx1"/>
                </a:solidFill>
                <a:sym typeface="Cabin"/>
              </a:rPr>
              <a:t>Residential </a:t>
            </a:r>
            <a:r>
              <a:rPr lang="en" sz="2400" dirty="0">
                <a:solidFill>
                  <a:schemeClr val="tx1"/>
                </a:solidFill>
                <a:sym typeface="Cabin"/>
              </a:rPr>
              <a:t>access nets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q"/>
            </a:pPr>
            <a:r>
              <a:rPr lang="en" sz="2400" dirty="0" smtClean="0">
                <a:solidFill>
                  <a:schemeClr val="tx1"/>
                </a:solidFill>
                <a:sym typeface="Cabin"/>
              </a:rPr>
              <a:t>Institutional </a:t>
            </a:r>
            <a:r>
              <a:rPr lang="en" sz="2400" dirty="0">
                <a:solidFill>
                  <a:schemeClr val="tx1"/>
                </a:solidFill>
                <a:sym typeface="Cabin"/>
              </a:rPr>
              <a:t>access networks (school, company)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q"/>
            </a:pPr>
            <a:r>
              <a:rPr lang="en" sz="2400" dirty="0" smtClean="0">
                <a:solidFill>
                  <a:schemeClr val="tx1"/>
                </a:solidFill>
                <a:sym typeface="Cabin"/>
              </a:rPr>
              <a:t>Mobile </a:t>
            </a:r>
            <a:r>
              <a:rPr lang="en" sz="2400" dirty="0">
                <a:solidFill>
                  <a:schemeClr val="tx1"/>
                </a:solidFill>
                <a:sym typeface="Cabin"/>
              </a:rPr>
              <a:t>access networks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" sz="2400" b="0" i="1" u="none" strike="noStrike" cap="none" baseline="0" dirty="0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Keep in mind: </a:t>
            </a:r>
          </a:p>
          <a:p>
            <a:pPr marL="342900" indent="-342900">
              <a:lnSpc>
                <a:spcPct val="85000"/>
              </a:lnSpc>
              <a:spcBef>
                <a:spcPts val="48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q"/>
            </a:pPr>
            <a:r>
              <a:rPr lang="en" sz="2400" dirty="0" smtClean="0">
                <a:solidFill>
                  <a:schemeClr val="tx1"/>
                </a:solidFill>
                <a:sym typeface="Cabin"/>
              </a:rPr>
              <a:t>Bandwidth </a:t>
            </a:r>
            <a:r>
              <a:rPr lang="en" sz="2400" dirty="0">
                <a:solidFill>
                  <a:schemeClr val="tx1"/>
                </a:solidFill>
                <a:sym typeface="Cabin"/>
              </a:rPr>
              <a:t>(bits per second) of access network?</a:t>
            </a:r>
          </a:p>
          <a:p>
            <a:pPr marL="342900" indent="-342900">
              <a:lnSpc>
                <a:spcPct val="85000"/>
              </a:lnSpc>
              <a:spcBef>
                <a:spcPts val="48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q"/>
            </a:pPr>
            <a:r>
              <a:rPr lang="en" sz="2400" dirty="0" smtClean="0">
                <a:solidFill>
                  <a:schemeClr val="tx1"/>
                </a:solidFill>
                <a:sym typeface="Cabin"/>
              </a:rPr>
              <a:t>Shared </a:t>
            </a:r>
            <a:r>
              <a:rPr lang="en" sz="2400" dirty="0">
                <a:solidFill>
                  <a:schemeClr val="tx1"/>
                </a:solidFill>
                <a:sym typeface="Cabin"/>
              </a:rPr>
              <a:t>or dedicated?</a:t>
            </a:r>
          </a:p>
        </p:txBody>
      </p:sp>
      <p:cxnSp>
        <p:nvCxnSpPr>
          <p:cNvPr id="1867" name="Shape 1867"/>
          <p:cNvCxnSpPr/>
          <p:nvPr/>
        </p:nvCxnSpPr>
        <p:spPr>
          <a:xfrm>
            <a:off x="7856536" y="2787650"/>
            <a:ext cx="17780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241" name="Shape 2241"/>
          <p:cNvSpPr/>
          <p:nvPr/>
        </p:nvSpPr>
        <p:spPr>
          <a:xfrm flipH="1">
            <a:off x="5227637" y="2174875"/>
            <a:ext cx="517524" cy="180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Freeform 682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63" name="Freeform 683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64" name="Freeform 684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665" name="Group 685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666" name="Rectangle 6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667" name="AutoShape 6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68" name="Line 689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69" name="Line 690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0" name="Line 691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1" name="Line 692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2" name="Line 693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3" name="Line 694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4" name="Line 695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5" name="Line 696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6" name="Line 697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7" name="Line 698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8" name="Line 699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79" name="Line 700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80" name="Line 701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81" name="Line 702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sp>
        <p:nvSpPr>
          <p:cNvPr id="682" name="Line 703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he-IL"/>
          </a:p>
        </p:txBody>
      </p:sp>
      <p:grpSp>
        <p:nvGrpSpPr>
          <p:cNvPr id="683" name="Group 704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684" name="Line 70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85" name="Line 70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86" name="Line 70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87" name="Line 70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688" name="Group 709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689" name="Line 710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0" name="Line 711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1" name="Line 712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2" name="Line 713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693" name="Group 714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694" name="Line 71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5" name="Line 71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6" name="Line 71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697" name="Line 71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sp>
        <p:nvSpPr>
          <p:cNvPr id="698" name="Oval 719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699" name="Line 720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00" name="Line 721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01" name="Rectangle 722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02" name="Oval 723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03" name="Group 724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704" name="Line 7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05" name="Line 7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06" name="Line 7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07" name="Group 728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708" name="Line 7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09" name="Line 7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10" name="Line 7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11" name="Oval 732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12" name="Line 733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13" name="Line 734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14" name="Rectangle 735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15" name="Oval 736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16" name="Group 737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717" name="Line 7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18" name="Line 7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19" name="Line 7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20" name="Group 741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721" name="Line 7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22" name="Line 7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23" name="Line 7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24" name="Oval 745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25" name="Line 746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26" name="Line 747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27" name="Rectangle 748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28" name="Oval 749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29" name="Group 750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730" name="Line 7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31" name="Line 7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32" name="Line 7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33" name="Group 754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734" name="Line 7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35" name="Line 7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36" name="Line 7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37" name="Oval 758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38" name="Line 759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39" name="Line 760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40" name="Rectangle 761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41" name="Oval 762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42" name="Group 763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743" name="Line 7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44" name="Line 7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45" name="Line 7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46" name="Group 767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747" name="Line 7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48" name="Line 7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49" name="Line 7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50" name="Oval 771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51" name="Line 772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52" name="Line 773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53" name="Rectangle 774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54" name="Oval 775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55" name="Group 776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756" name="Line 7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57" name="Line 7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58" name="Line 7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59" name="Group 780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760" name="Line 7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61" name="Line 7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62" name="Line 7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63" name="Oval 784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64" name="Line 785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5" name="Line 786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6" name="Rectangle 787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67" name="Oval 788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68" name="Group 789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769" name="Line 7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70" name="Line 7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71" name="Line 7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72" name="Group 793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773" name="Line 7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74" name="Line 7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75" name="Line 7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76" name="Oval 797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77" name="Line 798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78" name="Line 799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79" name="Rectangle 800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80" name="Oval 801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81" name="Group 802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782" name="Line 8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83" name="Line 8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84" name="Line 8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85" name="Group 806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786" name="Line 8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87" name="Line 8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88" name="Line 8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789" name="Oval 810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90" name="Line 811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91" name="Line 812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92" name="Rectangle 813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793" name="Oval 814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794" name="Group 815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795" name="Line 8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96" name="Line 8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97" name="Line 8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98" name="Group 819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799" name="Line 8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00" name="Line 8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01" name="Line 8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802" name="Oval 823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803" name="Line 824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4" name="Line 825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5" name="Rectangle 826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806" name="Oval 827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807" name="Group 828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808" name="Line 8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09" name="Line 8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10" name="Line 8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811" name="Group 832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812" name="Line 8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13" name="Line 8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14" name="Line 8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815" name="Line 836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16" name="Line 837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17" name="Line 838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18" name="Line 839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19" name="Line 840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20" name="Line 841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21" name="Line 842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22" name="Freeform 843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6 w 1877"/>
              <a:gd name="T1" fmla="*/ 2147483646 h 917"/>
              <a:gd name="T2" fmla="*/ 2147483646 w 1877"/>
              <a:gd name="T3" fmla="*/ 2147483646 h 917"/>
              <a:gd name="T4" fmla="*/ 2147483646 w 1877"/>
              <a:gd name="T5" fmla="*/ 2147483646 h 917"/>
              <a:gd name="T6" fmla="*/ 2147483646 w 1877"/>
              <a:gd name="T7" fmla="*/ 2147483646 h 917"/>
              <a:gd name="T8" fmla="*/ 2147483646 w 1877"/>
              <a:gd name="T9" fmla="*/ 2147483646 h 917"/>
              <a:gd name="T10" fmla="*/ 2147483646 w 1877"/>
              <a:gd name="T11" fmla="*/ 2147483646 h 917"/>
              <a:gd name="T12" fmla="*/ 2147483646 w 1877"/>
              <a:gd name="T13" fmla="*/ 2147483646 h 917"/>
              <a:gd name="T14" fmla="*/ 2147483646 w 1877"/>
              <a:gd name="T15" fmla="*/ 2147483646 h 917"/>
              <a:gd name="T16" fmla="*/ 2147483646 w 1877"/>
              <a:gd name="T17" fmla="*/ 2147483646 h 917"/>
              <a:gd name="T18" fmla="*/ 2147483646 w 1877"/>
              <a:gd name="T19" fmla="*/ 2147483646 h 917"/>
              <a:gd name="T20" fmla="*/ 2147483646 w 1877"/>
              <a:gd name="T21" fmla="*/ 2147483646 h 917"/>
              <a:gd name="T22" fmla="*/ 2147483646 w 1877"/>
              <a:gd name="T23" fmla="*/ 2147483646 h 917"/>
              <a:gd name="T24" fmla="*/ 2147483646 w 1877"/>
              <a:gd name="T25" fmla="*/ 2147483646 h 917"/>
              <a:gd name="T26" fmla="*/ 2147483646 w 1877"/>
              <a:gd name="T27" fmla="*/ 2147483646 h 917"/>
              <a:gd name="T28" fmla="*/ 2147483646 w 1877"/>
              <a:gd name="T29" fmla="*/ 2147483646 h 917"/>
              <a:gd name="T30" fmla="*/ 2147483646 w 1877"/>
              <a:gd name="T31" fmla="*/ 2147483646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23" name="Line 844"/>
          <p:cNvSpPr>
            <a:spLocks noChangeShapeType="1"/>
          </p:cNvSpPr>
          <p:nvPr/>
        </p:nvSpPr>
        <p:spPr bwMode="auto">
          <a:xfrm rot="162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24" name="Line 845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25" name="Line 846"/>
          <p:cNvSpPr>
            <a:spLocks noChangeShapeType="1"/>
          </p:cNvSpPr>
          <p:nvPr/>
        </p:nvSpPr>
        <p:spPr bwMode="auto">
          <a:xfrm rot="162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grpSp>
        <p:nvGrpSpPr>
          <p:cNvPr id="826" name="Group 847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827" name="Oval 84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28" name="Line 84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9" name="Line 85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30" name="Rectangle 85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31" name="Oval 85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grpSp>
          <p:nvGrpSpPr>
            <p:cNvPr id="832" name="Group 85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837" name="Line 8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8" name="Line 8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9" name="Line 8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833" name="Group 85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834" name="Line 8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5" name="Line 8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6" name="Line 8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840" name="Group 861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841" name="Oval 86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42" name="Line 86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43" name="Line 86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44" name="Rectangle 86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45" name="Oval 86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grpSp>
          <p:nvGrpSpPr>
            <p:cNvPr id="846" name="Group 86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51" name="Line 8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52" name="Line 8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53" name="Line 8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847" name="Group 87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8" name="Line 87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49" name="Line 87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50" name="Line 87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854" name="Group 875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855" name="Oval 87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56" name="Line 87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7" name="Line 87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8" name="Rectangle 87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59" name="Oval 88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grpSp>
          <p:nvGrpSpPr>
            <p:cNvPr id="860" name="Group 88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65" name="Line 8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66" name="Line 8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67" name="Line 8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861" name="Group 88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62" name="Line 8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63" name="Line 8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64" name="Line 8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868" name="Line 889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69" name="Line 890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0" name="Line 891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1" name="Line 892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2" name="Line 893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3" name="Line 894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4" name="Line 895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5" name="Line 896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6" name="Line 897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7" name="Line 898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8" name="Line 899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79" name="Line 900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0" name="Line 942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1" name="Line 943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2" name="Line 944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3" name="Line 945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4" name="Line 946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5" name="Line 947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6" name="Line 949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7" name="Line 950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8" name="Line 951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89" name="Line 952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890" name="Group 953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891" name="Oval 95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92" name="Line 95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93" name="Line 95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94" name="Rectangle 95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895" name="Oval 95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grpSp>
          <p:nvGrpSpPr>
            <p:cNvPr id="896" name="Group 95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901" name="Line 9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02" name="Line 9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03" name="Line 9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897" name="Group 96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898" name="Line 9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99" name="Line 9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00" name="Line 9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904" name="Group 967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905" name="Oval 96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06" name="Line 96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07" name="Line 97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08" name="Rectangle 97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09" name="Oval 97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grpSp>
          <p:nvGrpSpPr>
            <p:cNvPr id="910" name="Group 97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915" name="Line 9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16" name="Line 9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17" name="Line 9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911" name="Group 97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912" name="Line 9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13" name="Line 9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14" name="Line 9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pic>
        <p:nvPicPr>
          <p:cNvPr id="918" name="Picture 1020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9" name="Group 1021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920" name="AutoShape 102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21" name="Rectangle 102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22" name="Rectangle 102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23" name="AutoShape 102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24" name="Line 102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5" name="Line 102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6" name="Rectangle 102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27" name="Rectangle 102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928" name="Group 1030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929" name="AutoShape 1031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30" name="Rectangle 1032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31" name="Rectangle 1033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32" name="AutoShape 1034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33" name="Line 1035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34" name="Line 1036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35" name="Rectangle 1037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936" name="Rectangle 1038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</p:grpSp>
      <p:sp>
        <p:nvSpPr>
          <p:cNvPr id="937" name="AutoShape 1040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38" name="Freeform 1041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2147483646 w 1894"/>
              <a:gd name="T1" fmla="*/ 0 h 1904"/>
              <a:gd name="T2" fmla="*/ 2147483646 w 1894"/>
              <a:gd name="T3" fmla="*/ 0 h 1904"/>
              <a:gd name="T4" fmla="*/ 2147483646 w 1894"/>
              <a:gd name="T5" fmla="*/ 2147483646 h 1904"/>
              <a:gd name="T6" fmla="*/ 2147483646 w 1894"/>
              <a:gd name="T7" fmla="*/ 2147483646 h 1904"/>
              <a:gd name="T8" fmla="*/ 2147483646 w 1894"/>
              <a:gd name="T9" fmla="*/ 2147483646 h 1904"/>
              <a:gd name="T10" fmla="*/ 2147483646 w 1894"/>
              <a:gd name="T11" fmla="*/ 2147483646 h 1904"/>
              <a:gd name="T12" fmla="*/ 2147483646 w 1894"/>
              <a:gd name="T13" fmla="*/ 2147483646 h 1904"/>
              <a:gd name="T14" fmla="*/ 2147483646 w 1894"/>
              <a:gd name="T15" fmla="*/ 2147483646 h 1904"/>
              <a:gd name="T16" fmla="*/ 2147483646 w 1894"/>
              <a:gd name="T17" fmla="*/ 2147483646 h 1904"/>
              <a:gd name="T18" fmla="*/ 2147483646 w 1894"/>
              <a:gd name="T19" fmla="*/ 2147483646 h 1904"/>
              <a:gd name="T20" fmla="*/ 2147483646 w 1894"/>
              <a:gd name="T21" fmla="*/ 2147483646 h 1904"/>
              <a:gd name="T22" fmla="*/ 2147483646 w 1894"/>
              <a:gd name="T23" fmla="*/ 2147483646 h 1904"/>
              <a:gd name="T24" fmla="*/ 2147483646 w 1894"/>
              <a:gd name="T25" fmla="*/ 2147483646 h 1904"/>
              <a:gd name="T26" fmla="*/ 2147483646 w 1894"/>
              <a:gd name="T27" fmla="*/ 2147483646 h 1904"/>
              <a:gd name="T28" fmla="*/ 2147483646 w 1894"/>
              <a:gd name="T29" fmla="*/ 2147483646 h 1904"/>
              <a:gd name="T30" fmla="*/ 2147483646 w 1894"/>
              <a:gd name="T31" fmla="*/ 2147483646 h 1904"/>
              <a:gd name="T32" fmla="*/ 2147483646 w 1894"/>
              <a:gd name="T33" fmla="*/ 2147483646 h 1904"/>
              <a:gd name="T34" fmla="*/ 2147483646 w 1894"/>
              <a:gd name="T35" fmla="*/ 2147483646 h 1904"/>
              <a:gd name="T36" fmla="*/ 2147483646 w 1894"/>
              <a:gd name="T37" fmla="*/ 2147483646 h 1904"/>
              <a:gd name="T38" fmla="*/ 2147483646 w 1894"/>
              <a:gd name="T39" fmla="*/ 2147483646 h 1904"/>
              <a:gd name="T40" fmla="*/ 2147483646 w 1894"/>
              <a:gd name="T41" fmla="*/ 2147483646 h 1904"/>
              <a:gd name="T42" fmla="*/ 2147483646 w 1894"/>
              <a:gd name="T43" fmla="*/ 2147483646 h 1904"/>
              <a:gd name="T44" fmla="*/ 2147483646 w 1894"/>
              <a:gd name="T45" fmla="*/ 2147483646 h 1904"/>
              <a:gd name="T46" fmla="*/ 2147483646 w 1894"/>
              <a:gd name="T47" fmla="*/ 2147483646 h 1904"/>
              <a:gd name="T48" fmla="*/ 2147483646 w 1894"/>
              <a:gd name="T49" fmla="*/ 2147483646 h 1904"/>
              <a:gd name="T50" fmla="*/ 2147483646 w 1894"/>
              <a:gd name="T51" fmla="*/ 2147483646 h 1904"/>
              <a:gd name="T52" fmla="*/ 2147483646 w 1894"/>
              <a:gd name="T53" fmla="*/ 2147483646 h 1904"/>
              <a:gd name="T54" fmla="*/ 2147483646 w 1894"/>
              <a:gd name="T55" fmla="*/ 2147483646 h 1904"/>
              <a:gd name="T56" fmla="*/ 2147483646 w 1894"/>
              <a:gd name="T57" fmla="*/ 2147483646 h 1904"/>
              <a:gd name="T58" fmla="*/ 2147483646 w 1894"/>
              <a:gd name="T59" fmla="*/ 2147483646 h 1904"/>
              <a:gd name="T60" fmla="*/ 2147483646 w 1894"/>
              <a:gd name="T61" fmla="*/ 2147483646 h 1904"/>
              <a:gd name="T62" fmla="*/ 2147483646 w 1894"/>
              <a:gd name="T63" fmla="*/ 2147483646 h 1904"/>
              <a:gd name="T64" fmla="*/ 2147483646 w 1894"/>
              <a:gd name="T65" fmla="*/ 2147483646 h 1904"/>
              <a:gd name="T66" fmla="*/ 2147483646 w 1894"/>
              <a:gd name="T67" fmla="*/ 2147483646 h 1904"/>
              <a:gd name="T68" fmla="*/ 2147483646 w 1894"/>
              <a:gd name="T69" fmla="*/ 2147483646 h 1904"/>
              <a:gd name="T70" fmla="*/ 2147483646 w 1894"/>
              <a:gd name="T71" fmla="*/ 2147483646 h 1904"/>
              <a:gd name="T72" fmla="*/ 2147483646 w 1894"/>
              <a:gd name="T73" fmla="*/ 2147483646 h 1904"/>
              <a:gd name="T74" fmla="*/ 2147483646 w 1894"/>
              <a:gd name="T75" fmla="*/ 2147483646 h 1904"/>
              <a:gd name="T76" fmla="*/ 2147483646 w 1894"/>
              <a:gd name="T77" fmla="*/ 2147483646 h 1904"/>
              <a:gd name="T78" fmla="*/ 2147483646 w 1894"/>
              <a:gd name="T79" fmla="*/ 2147483646 h 1904"/>
              <a:gd name="T80" fmla="*/ 0 w 1894"/>
              <a:gd name="T81" fmla="*/ 2147483646 h 1904"/>
              <a:gd name="T82" fmla="*/ 2147483646 w 1894"/>
              <a:gd name="T83" fmla="*/ 2147483646 h 1904"/>
              <a:gd name="T84" fmla="*/ 2147483646 w 1894"/>
              <a:gd name="T85" fmla="*/ 2147483646 h 1904"/>
              <a:gd name="T86" fmla="*/ 2147483646 w 1894"/>
              <a:gd name="T87" fmla="*/ 2147483646 h 1904"/>
              <a:gd name="T88" fmla="*/ 2147483646 w 1894"/>
              <a:gd name="T89" fmla="*/ 2147483646 h 1904"/>
              <a:gd name="T90" fmla="*/ 2147483646 w 1894"/>
              <a:gd name="T91" fmla="*/ 2147483646 h 1904"/>
              <a:gd name="T92" fmla="*/ 2147483646 w 1894"/>
              <a:gd name="T93" fmla="*/ 2147483646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39" name="Freeform 1042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2147483646 w 1106"/>
              <a:gd name="T1" fmla="*/ 0 h 331"/>
              <a:gd name="T2" fmla="*/ 2147483646 w 1106"/>
              <a:gd name="T3" fmla="*/ 2147483646 h 331"/>
              <a:gd name="T4" fmla="*/ 2147483646 w 1106"/>
              <a:gd name="T5" fmla="*/ 2147483646 h 331"/>
              <a:gd name="T6" fmla="*/ 0 w 1106"/>
              <a:gd name="T7" fmla="*/ 2147483646 h 331"/>
              <a:gd name="T8" fmla="*/ 214748364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0" name="Freeform 1043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6 w 1285"/>
              <a:gd name="T1" fmla="*/ 2147483646 h 505"/>
              <a:gd name="T2" fmla="*/ 2147483646 w 1285"/>
              <a:gd name="T3" fmla="*/ 2147483646 h 505"/>
              <a:gd name="T4" fmla="*/ 2147483646 w 1285"/>
              <a:gd name="T5" fmla="*/ 2147483646 h 505"/>
              <a:gd name="T6" fmla="*/ 2147483646 w 1285"/>
              <a:gd name="T7" fmla="*/ 2147483646 h 505"/>
              <a:gd name="T8" fmla="*/ 2147483646 w 1285"/>
              <a:gd name="T9" fmla="*/ 2147483646 h 505"/>
              <a:gd name="T10" fmla="*/ 2147483646 w 1285"/>
              <a:gd name="T11" fmla="*/ 2147483646 h 505"/>
              <a:gd name="T12" fmla="*/ 2147483646 w 1285"/>
              <a:gd name="T13" fmla="*/ 2147483646 h 505"/>
              <a:gd name="T14" fmla="*/ 2147483646 w 1285"/>
              <a:gd name="T15" fmla="*/ 2147483646 h 505"/>
              <a:gd name="T16" fmla="*/ 2147483646 w 1285"/>
              <a:gd name="T17" fmla="*/ 2147483646 h 505"/>
              <a:gd name="T18" fmla="*/ 2147483646 w 1285"/>
              <a:gd name="T19" fmla="*/ 2147483646 h 505"/>
              <a:gd name="T20" fmla="*/ 2147483646 w 1285"/>
              <a:gd name="T21" fmla="*/ 2147483646 h 505"/>
              <a:gd name="T22" fmla="*/ 2147483646 w 1285"/>
              <a:gd name="T23" fmla="*/ 2147483646 h 505"/>
              <a:gd name="T24" fmla="*/ 2147483646 w 1285"/>
              <a:gd name="T25" fmla="*/ 2147483646 h 505"/>
              <a:gd name="T26" fmla="*/ 2147483646 w 1285"/>
              <a:gd name="T27" fmla="*/ 2147483646 h 505"/>
              <a:gd name="T28" fmla="*/ 2147483646 w 1285"/>
              <a:gd name="T29" fmla="*/ 2147483646 h 505"/>
              <a:gd name="T30" fmla="*/ 2147483646 w 1285"/>
              <a:gd name="T31" fmla="*/ 2147483646 h 505"/>
              <a:gd name="T32" fmla="*/ 2147483646 w 1285"/>
              <a:gd name="T33" fmla="*/ 2147483646 h 505"/>
              <a:gd name="T34" fmla="*/ 2147483646 w 1285"/>
              <a:gd name="T35" fmla="*/ 2147483646 h 505"/>
              <a:gd name="T36" fmla="*/ 0 w 1285"/>
              <a:gd name="T37" fmla="*/ 2147483646 h 505"/>
              <a:gd name="T38" fmla="*/ 2147483646 w 1285"/>
              <a:gd name="T39" fmla="*/ 2147483646 h 505"/>
              <a:gd name="T40" fmla="*/ 2147483646 w 1285"/>
              <a:gd name="T41" fmla="*/ 2147483646 h 505"/>
              <a:gd name="T42" fmla="*/ 2147483646 w 1285"/>
              <a:gd name="T43" fmla="*/ 2147483646 h 505"/>
              <a:gd name="T44" fmla="*/ 2147483646 w 1285"/>
              <a:gd name="T45" fmla="*/ 2147483646 h 505"/>
              <a:gd name="T46" fmla="*/ 2147483646 w 1285"/>
              <a:gd name="T47" fmla="*/ 2147483646 h 505"/>
              <a:gd name="T48" fmla="*/ 2147483646 w 1285"/>
              <a:gd name="T49" fmla="*/ 2147483646 h 505"/>
              <a:gd name="T50" fmla="*/ 2147483646 w 1285"/>
              <a:gd name="T51" fmla="*/ 2147483646 h 505"/>
              <a:gd name="T52" fmla="*/ 2147483646 w 1285"/>
              <a:gd name="T53" fmla="*/ 2147483646 h 505"/>
              <a:gd name="T54" fmla="*/ 2147483646 w 1285"/>
              <a:gd name="T55" fmla="*/ 2147483646 h 505"/>
              <a:gd name="T56" fmla="*/ 2147483646 w 1285"/>
              <a:gd name="T57" fmla="*/ 2147483646 h 505"/>
              <a:gd name="T58" fmla="*/ 2147483646 w 1285"/>
              <a:gd name="T59" fmla="*/ 2147483646 h 505"/>
              <a:gd name="T60" fmla="*/ 2147483646 w 1285"/>
              <a:gd name="T61" fmla="*/ 2147483646 h 505"/>
              <a:gd name="T62" fmla="*/ 2147483646 w 1285"/>
              <a:gd name="T63" fmla="*/ 2147483646 h 505"/>
              <a:gd name="T64" fmla="*/ 2147483646 w 1285"/>
              <a:gd name="T65" fmla="*/ 2147483646 h 505"/>
              <a:gd name="T66" fmla="*/ 2147483646 w 1285"/>
              <a:gd name="T67" fmla="*/ 2147483646 h 505"/>
              <a:gd name="T68" fmla="*/ 2147483646 w 1285"/>
              <a:gd name="T69" fmla="*/ 2147483646 h 505"/>
              <a:gd name="T70" fmla="*/ 2147483646 w 1285"/>
              <a:gd name="T71" fmla="*/ 2147483646 h 505"/>
              <a:gd name="T72" fmla="*/ 2147483646 w 1285"/>
              <a:gd name="T73" fmla="*/ 2147483646 h 505"/>
              <a:gd name="T74" fmla="*/ 2147483646 w 1285"/>
              <a:gd name="T75" fmla="*/ 2147483646 h 505"/>
              <a:gd name="T76" fmla="*/ 2147483646 w 1285"/>
              <a:gd name="T77" fmla="*/ 2147483646 h 505"/>
              <a:gd name="T78" fmla="*/ 2147483646 w 1285"/>
              <a:gd name="T79" fmla="*/ 2147483646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1" name="AutoShape 1044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2" name="Freeform 1045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2147483646 w 179"/>
              <a:gd name="T1" fmla="*/ 2147483646 h 216"/>
              <a:gd name="T2" fmla="*/ 2147483646 w 179"/>
              <a:gd name="T3" fmla="*/ 2147483646 h 216"/>
              <a:gd name="T4" fmla="*/ 2147483646 w 179"/>
              <a:gd name="T5" fmla="*/ 2147483646 h 216"/>
              <a:gd name="T6" fmla="*/ 2147483646 w 179"/>
              <a:gd name="T7" fmla="*/ 2147483646 h 216"/>
              <a:gd name="T8" fmla="*/ 2147483646 w 179"/>
              <a:gd name="T9" fmla="*/ 2147483646 h 216"/>
              <a:gd name="T10" fmla="*/ 2147483646 w 179"/>
              <a:gd name="T11" fmla="*/ 2147483646 h 216"/>
              <a:gd name="T12" fmla="*/ 2147483646 w 179"/>
              <a:gd name="T13" fmla="*/ 2147483646 h 216"/>
              <a:gd name="T14" fmla="*/ 2147483646 w 179"/>
              <a:gd name="T15" fmla="*/ 2147483646 h 216"/>
              <a:gd name="T16" fmla="*/ 0 w 179"/>
              <a:gd name="T17" fmla="*/ 2147483646 h 216"/>
              <a:gd name="T18" fmla="*/ 2147483646 w 179"/>
              <a:gd name="T19" fmla="*/ 2147483646 h 216"/>
              <a:gd name="T20" fmla="*/ 2147483646 w 179"/>
              <a:gd name="T21" fmla="*/ 2147483646 h 216"/>
              <a:gd name="T22" fmla="*/ 2147483646 w 179"/>
              <a:gd name="T23" fmla="*/ 2147483646 h 216"/>
              <a:gd name="T24" fmla="*/ 2147483646 w 179"/>
              <a:gd name="T25" fmla="*/ 2147483646 h 216"/>
              <a:gd name="T26" fmla="*/ 2147483646 w 179"/>
              <a:gd name="T27" fmla="*/ 2147483646 h 216"/>
              <a:gd name="T28" fmla="*/ 2147483646 w 179"/>
              <a:gd name="T29" fmla="*/ 2147483646 h 216"/>
              <a:gd name="T30" fmla="*/ 2147483646 w 179"/>
              <a:gd name="T31" fmla="*/ 2147483646 h 216"/>
              <a:gd name="T32" fmla="*/ 2147483646 w 179"/>
              <a:gd name="T33" fmla="*/ 2147483646 h 216"/>
              <a:gd name="T34" fmla="*/ 2147483646 w 179"/>
              <a:gd name="T35" fmla="*/ 2147483646 h 216"/>
              <a:gd name="T36" fmla="*/ 2147483646 w 179"/>
              <a:gd name="T37" fmla="*/ 2147483646 h 216"/>
              <a:gd name="T38" fmla="*/ 2147483646 w 179"/>
              <a:gd name="T39" fmla="*/ 2147483646 h 216"/>
              <a:gd name="T40" fmla="*/ 2147483646 w 179"/>
              <a:gd name="T41" fmla="*/ 2147483646 h 216"/>
              <a:gd name="T42" fmla="*/ 2147483646 w 179"/>
              <a:gd name="T43" fmla="*/ 2147483646 h 216"/>
              <a:gd name="T44" fmla="*/ 2147483646 w 179"/>
              <a:gd name="T45" fmla="*/ 2147483646 h 216"/>
              <a:gd name="T46" fmla="*/ 2147483646 w 179"/>
              <a:gd name="T47" fmla="*/ 2147483646 h 216"/>
              <a:gd name="T48" fmla="*/ 2147483646 w 179"/>
              <a:gd name="T49" fmla="*/ 2147483646 h 216"/>
              <a:gd name="T50" fmla="*/ 2147483646 w 179"/>
              <a:gd name="T51" fmla="*/ 2147483646 h 216"/>
              <a:gd name="T52" fmla="*/ 2147483646 w 179"/>
              <a:gd name="T53" fmla="*/ 2147483646 h 216"/>
              <a:gd name="T54" fmla="*/ 2147483646 w 179"/>
              <a:gd name="T55" fmla="*/ 2147483646 h 216"/>
              <a:gd name="T56" fmla="*/ 2147483646 w 179"/>
              <a:gd name="T57" fmla="*/ 2147483646 h 216"/>
              <a:gd name="T58" fmla="*/ 2147483646 w 179"/>
              <a:gd name="T59" fmla="*/ 2147483646 h 216"/>
              <a:gd name="T60" fmla="*/ 2147483646 w 179"/>
              <a:gd name="T61" fmla="*/ 2147483646 h 216"/>
              <a:gd name="T62" fmla="*/ 2147483646 w 179"/>
              <a:gd name="T63" fmla="*/ 2147483646 h 216"/>
              <a:gd name="T64" fmla="*/ 2147483646 w 179"/>
              <a:gd name="T65" fmla="*/ 2147483646 h 216"/>
              <a:gd name="T66" fmla="*/ 2147483646 w 179"/>
              <a:gd name="T67" fmla="*/ 2147483646 h 216"/>
              <a:gd name="T68" fmla="*/ 2147483646 w 179"/>
              <a:gd name="T69" fmla="*/ 2147483646 h 216"/>
              <a:gd name="T70" fmla="*/ 2147483646 w 179"/>
              <a:gd name="T71" fmla="*/ 2147483646 h 216"/>
              <a:gd name="T72" fmla="*/ 2147483646 w 179"/>
              <a:gd name="T73" fmla="*/ 2147483646 h 216"/>
              <a:gd name="T74" fmla="*/ 2147483646 w 179"/>
              <a:gd name="T75" fmla="*/ 2147483646 h 216"/>
              <a:gd name="T76" fmla="*/ 2147483646 w 179"/>
              <a:gd name="T77" fmla="*/ 2147483646 h 216"/>
              <a:gd name="T78" fmla="*/ 2147483646 w 179"/>
              <a:gd name="T79" fmla="*/ 2147483646 h 216"/>
              <a:gd name="T80" fmla="*/ 2147483646 w 179"/>
              <a:gd name="T81" fmla="*/ 2147483646 h 216"/>
              <a:gd name="T82" fmla="*/ 2147483646 w 179"/>
              <a:gd name="T83" fmla="*/ 2147483646 h 216"/>
              <a:gd name="T84" fmla="*/ 2147483646 w 179"/>
              <a:gd name="T85" fmla="*/ 0 h 216"/>
              <a:gd name="T86" fmla="*/ 2147483646 w 179"/>
              <a:gd name="T87" fmla="*/ 2147483646 h 216"/>
              <a:gd name="T88" fmla="*/ 2147483646 w 179"/>
              <a:gd name="T89" fmla="*/ 2147483646 h 216"/>
              <a:gd name="T90" fmla="*/ 2147483646 w 179"/>
              <a:gd name="T91" fmla="*/ 2147483646 h 216"/>
              <a:gd name="T92" fmla="*/ 2147483646 w 179"/>
              <a:gd name="T93" fmla="*/ 2147483646 h 216"/>
              <a:gd name="T94" fmla="*/ 2147483646 w 179"/>
              <a:gd name="T95" fmla="*/ 2147483646 h 216"/>
              <a:gd name="T96" fmla="*/ 2147483646 w 179"/>
              <a:gd name="T97" fmla="*/ 2147483646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43" name="Freeform 1046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2147483646 w 114"/>
              <a:gd name="T1" fmla="*/ 2147483646 h 168"/>
              <a:gd name="T2" fmla="*/ 2147483646 w 114"/>
              <a:gd name="T3" fmla="*/ 2147483646 h 168"/>
              <a:gd name="T4" fmla="*/ 2147483646 w 114"/>
              <a:gd name="T5" fmla="*/ 2147483646 h 168"/>
              <a:gd name="T6" fmla="*/ 2147483646 w 114"/>
              <a:gd name="T7" fmla="*/ 2147483646 h 168"/>
              <a:gd name="T8" fmla="*/ 2147483646 w 114"/>
              <a:gd name="T9" fmla="*/ 2147483646 h 168"/>
              <a:gd name="T10" fmla="*/ 2147483646 w 114"/>
              <a:gd name="T11" fmla="*/ 2147483646 h 168"/>
              <a:gd name="T12" fmla="*/ 2147483646 w 114"/>
              <a:gd name="T13" fmla="*/ 2147483646 h 168"/>
              <a:gd name="T14" fmla="*/ 2147483646 w 114"/>
              <a:gd name="T15" fmla="*/ 2147483646 h 168"/>
              <a:gd name="T16" fmla="*/ 2147483646 w 114"/>
              <a:gd name="T17" fmla="*/ 2147483646 h 168"/>
              <a:gd name="T18" fmla="*/ 2147483646 w 114"/>
              <a:gd name="T19" fmla="*/ 2147483646 h 168"/>
              <a:gd name="T20" fmla="*/ 2147483646 w 114"/>
              <a:gd name="T21" fmla="*/ 2147483646 h 168"/>
              <a:gd name="T22" fmla="*/ 2147483646 w 114"/>
              <a:gd name="T23" fmla="*/ 2147483646 h 168"/>
              <a:gd name="T24" fmla="*/ 2147483646 w 114"/>
              <a:gd name="T25" fmla="*/ 2147483646 h 168"/>
              <a:gd name="T26" fmla="*/ 2147483646 w 114"/>
              <a:gd name="T27" fmla="*/ 2147483646 h 168"/>
              <a:gd name="T28" fmla="*/ 2147483646 w 114"/>
              <a:gd name="T29" fmla="*/ 2147483646 h 168"/>
              <a:gd name="T30" fmla="*/ 2147483646 w 114"/>
              <a:gd name="T31" fmla="*/ 2147483646 h 168"/>
              <a:gd name="T32" fmla="*/ 2147483646 w 114"/>
              <a:gd name="T33" fmla="*/ 2147483646 h 168"/>
              <a:gd name="T34" fmla="*/ 2147483646 w 114"/>
              <a:gd name="T35" fmla="*/ 2147483646 h 168"/>
              <a:gd name="T36" fmla="*/ 2147483646 w 114"/>
              <a:gd name="T37" fmla="*/ 2147483646 h 168"/>
              <a:gd name="T38" fmla="*/ 2147483646 w 114"/>
              <a:gd name="T39" fmla="*/ 2147483646 h 168"/>
              <a:gd name="T40" fmla="*/ 2147483646 w 114"/>
              <a:gd name="T41" fmla="*/ 2147483646 h 168"/>
              <a:gd name="T42" fmla="*/ 2147483646 w 114"/>
              <a:gd name="T43" fmla="*/ 2147483646 h 168"/>
              <a:gd name="T44" fmla="*/ 2147483646 w 114"/>
              <a:gd name="T45" fmla="*/ 2147483646 h 168"/>
              <a:gd name="T46" fmla="*/ 2147483646 w 114"/>
              <a:gd name="T47" fmla="*/ 2147483646 h 168"/>
              <a:gd name="T48" fmla="*/ 2147483646 w 114"/>
              <a:gd name="T49" fmla="*/ 2147483646 h 168"/>
              <a:gd name="T50" fmla="*/ 2147483646 w 114"/>
              <a:gd name="T51" fmla="*/ 2147483646 h 168"/>
              <a:gd name="T52" fmla="*/ 2147483646 w 114"/>
              <a:gd name="T53" fmla="*/ 2147483646 h 168"/>
              <a:gd name="T54" fmla="*/ 2147483646 w 114"/>
              <a:gd name="T55" fmla="*/ 2147483646 h 168"/>
              <a:gd name="T56" fmla="*/ 2147483646 w 114"/>
              <a:gd name="T57" fmla="*/ 2147483646 h 168"/>
              <a:gd name="T58" fmla="*/ 2147483646 w 114"/>
              <a:gd name="T59" fmla="*/ 2147483646 h 168"/>
              <a:gd name="T60" fmla="*/ 2147483646 w 114"/>
              <a:gd name="T61" fmla="*/ 0 h 168"/>
              <a:gd name="T62" fmla="*/ 2147483646 w 114"/>
              <a:gd name="T63" fmla="*/ 0 h 168"/>
              <a:gd name="T64" fmla="*/ 0 w 114"/>
              <a:gd name="T65" fmla="*/ 2147483646 h 168"/>
              <a:gd name="T66" fmla="*/ 2147483646 w 114"/>
              <a:gd name="T67" fmla="*/ 2147483646 h 168"/>
              <a:gd name="T68" fmla="*/ 2147483646 w 114"/>
              <a:gd name="T69" fmla="*/ 2147483646 h 168"/>
              <a:gd name="T70" fmla="*/ 2147483646 w 114"/>
              <a:gd name="T71" fmla="*/ 2147483646 h 168"/>
              <a:gd name="T72" fmla="*/ 2147483646 w 114"/>
              <a:gd name="T73" fmla="*/ 2147483646 h 168"/>
              <a:gd name="T74" fmla="*/ 2147483646 w 114"/>
              <a:gd name="T75" fmla="*/ 2147483646 h 168"/>
              <a:gd name="T76" fmla="*/ 2147483646 w 114"/>
              <a:gd name="T77" fmla="*/ 2147483646 h 168"/>
              <a:gd name="T78" fmla="*/ 2147483646 w 114"/>
              <a:gd name="T79" fmla="*/ 2147483646 h 168"/>
              <a:gd name="T80" fmla="*/ 2147483646 w 114"/>
              <a:gd name="T81" fmla="*/ 214748364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4" name="Freeform 1047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2147483646 w 289"/>
              <a:gd name="T1" fmla="*/ 2147483646 h 351"/>
              <a:gd name="T2" fmla="*/ 2147483646 w 289"/>
              <a:gd name="T3" fmla="*/ 2147483646 h 351"/>
              <a:gd name="T4" fmla="*/ 2147483646 w 289"/>
              <a:gd name="T5" fmla="*/ 2147483646 h 351"/>
              <a:gd name="T6" fmla="*/ 0 w 289"/>
              <a:gd name="T7" fmla="*/ 2147483646 h 351"/>
              <a:gd name="T8" fmla="*/ 2147483646 w 289"/>
              <a:gd name="T9" fmla="*/ 2147483646 h 351"/>
              <a:gd name="T10" fmla="*/ 2147483646 w 289"/>
              <a:gd name="T11" fmla="*/ 2147483646 h 351"/>
              <a:gd name="T12" fmla="*/ 2147483646 w 289"/>
              <a:gd name="T13" fmla="*/ 2147483646 h 351"/>
              <a:gd name="T14" fmla="*/ 2147483646 w 289"/>
              <a:gd name="T15" fmla="*/ 2147483646 h 351"/>
              <a:gd name="T16" fmla="*/ 2147483646 w 289"/>
              <a:gd name="T17" fmla="*/ 2147483646 h 351"/>
              <a:gd name="T18" fmla="*/ 2147483646 w 289"/>
              <a:gd name="T19" fmla="*/ 2147483646 h 351"/>
              <a:gd name="T20" fmla="*/ 2147483646 w 289"/>
              <a:gd name="T21" fmla="*/ 2147483646 h 351"/>
              <a:gd name="T22" fmla="*/ 2147483646 w 289"/>
              <a:gd name="T23" fmla="*/ 2147483646 h 351"/>
              <a:gd name="T24" fmla="*/ 2147483646 w 289"/>
              <a:gd name="T25" fmla="*/ 2147483646 h 351"/>
              <a:gd name="T26" fmla="*/ 2147483646 w 289"/>
              <a:gd name="T27" fmla="*/ 2147483646 h 351"/>
              <a:gd name="T28" fmla="*/ 2147483646 w 289"/>
              <a:gd name="T29" fmla="*/ 2147483646 h 351"/>
              <a:gd name="T30" fmla="*/ 2147483646 w 289"/>
              <a:gd name="T31" fmla="*/ 2147483646 h 351"/>
              <a:gd name="T32" fmla="*/ 2147483646 w 289"/>
              <a:gd name="T33" fmla="*/ 2147483646 h 351"/>
              <a:gd name="T34" fmla="*/ 2147483646 w 289"/>
              <a:gd name="T35" fmla="*/ 2147483646 h 351"/>
              <a:gd name="T36" fmla="*/ 2147483646 w 289"/>
              <a:gd name="T37" fmla="*/ 2147483646 h 351"/>
              <a:gd name="T38" fmla="*/ 2147483646 w 289"/>
              <a:gd name="T39" fmla="*/ 2147483646 h 351"/>
              <a:gd name="T40" fmla="*/ 2147483646 w 289"/>
              <a:gd name="T41" fmla="*/ 2147483646 h 351"/>
              <a:gd name="T42" fmla="*/ 2147483646 w 289"/>
              <a:gd name="T43" fmla="*/ 2147483646 h 351"/>
              <a:gd name="T44" fmla="*/ 2147483646 w 289"/>
              <a:gd name="T45" fmla="*/ 2147483646 h 351"/>
              <a:gd name="T46" fmla="*/ 2147483646 w 289"/>
              <a:gd name="T47" fmla="*/ 2147483646 h 351"/>
              <a:gd name="T48" fmla="*/ 2147483646 w 289"/>
              <a:gd name="T49" fmla="*/ 2147483646 h 351"/>
              <a:gd name="T50" fmla="*/ 2147483646 w 289"/>
              <a:gd name="T51" fmla="*/ 2147483646 h 351"/>
              <a:gd name="T52" fmla="*/ 2147483646 w 289"/>
              <a:gd name="T53" fmla="*/ 2147483646 h 351"/>
              <a:gd name="T54" fmla="*/ 2147483646 w 289"/>
              <a:gd name="T55" fmla="*/ 2147483646 h 351"/>
              <a:gd name="T56" fmla="*/ 2147483646 w 289"/>
              <a:gd name="T57" fmla="*/ 2147483646 h 351"/>
              <a:gd name="T58" fmla="*/ 2147483646 w 289"/>
              <a:gd name="T59" fmla="*/ 2147483646 h 351"/>
              <a:gd name="T60" fmla="*/ 2147483646 w 289"/>
              <a:gd name="T61" fmla="*/ 2147483646 h 351"/>
              <a:gd name="T62" fmla="*/ 2147483646 w 289"/>
              <a:gd name="T63" fmla="*/ 2147483646 h 351"/>
              <a:gd name="T64" fmla="*/ 2147483646 w 289"/>
              <a:gd name="T65" fmla="*/ 2147483646 h 351"/>
              <a:gd name="T66" fmla="*/ 2147483646 w 289"/>
              <a:gd name="T67" fmla="*/ 2147483646 h 351"/>
              <a:gd name="T68" fmla="*/ 2147483646 w 289"/>
              <a:gd name="T69" fmla="*/ 2147483646 h 351"/>
              <a:gd name="T70" fmla="*/ 2147483646 w 289"/>
              <a:gd name="T71" fmla="*/ 2147483646 h 351"/>
              <a:gd name="T72" fmla="*/ 2147483646 w 289"/>
              <a:gd name="T73" fmla="*/ 2147483646 h 351"/>
              <a:gd name="T74" fmla="*/ 2147483646 w 289"/>
              <a:gd name="T75" fmla="*/ 2147483646 h 351"/>
              <a:gd name="T76" fmla="*/ 2147483646 w 289"/>
              <a:gd name="T77" fmla="*/ 2147483646 h 351"/>
              <a:gd name="T78" fmla="*/ 2147483646 w 289"/>
              <a:gd name="T79" fmla="*/ 2147483646 h 351"/>
              <a:gd name="T80" fmla="*/ 2147483646 w 289"/>
              <a:gd name="T81" fmla="*/ 0 h 351"/>
              <a:gd name="T82" fmla="*/ 2147483646 w 289"/>
              <a:gd name="T83" fmla="*/ 2147483646 h 351"/>
              <a:gd name="T84" fmla="*/ 2147483646 w 289"/>
              <a:gd name="T85" fmla="*/ 2147483646 h 351"/>
              <a:gd name="T86" fmla="*/ 2147483646 w 289"/>
              <a:gd name="T87" fmla="*/ 2147483646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5" name="Freeform 1048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2147483646 w 254"/>
              <a:gd name="T1" fmla="*/ 2147483646 h 234"/>
              <a:gd name="T2" fmla="*/ 2147483646 w 254"/>
              <a:gd name="T3" fmla="*/ 2147483646 h 234"/>
              <a:gd name="T4" fmla="*/ 2147483646 w 254"/>
              <a:gd name="T5" fmla="*/ 2147483646 h 234"/>
              <a:gd name="T6" fmla="*/ 2147483646 w 254"/>
              <a:gd name="T7" fmla="*/ 2147483646 h 234"/>
              <a:gd name="T8" fmla="*/ 2147483646 w 254"/>
              <a:gd name="T9" fmla="*/ 2147483646 h 234"/>
              <a:gd name="T10" fmla="*/ 2147483646 w 254"/>
              <a:gd name="T11" fmla="*/ 2147483646 h 234"/>
              <a:gd name="T12" fmla="*/ 2147483646 w 254"/>
              <a:gd name="T13" fmla="*/ 2147483646 h 234"/>
              <a:gd name="T14" fmla="*/ 2147483646 w 254"/>
              <a:gd name="T15" fmla="*/ 2147483646 h 234"/>
              <a:gd name="T16" fmla="*/ 2147483646 w 254"/>
              <a:gd name="T17" fmla="*/ 2147483646 h 234"/>
              <a:gd name="T18" fmla="*/ 2147483646 w 254"/>
              <a:gd name="T19" fmla="*/ 2147483646 h 234"/>
              <a:gd name="T20" fmla="*/ 2147483646 w 254"/>
              <a:gd name="T21" fmla="*/ 2147483646 h 234"/>
              <a:gd name="T22" fmla="*/ 2147483646 w 254"/>
              <a:gd name="T23" fmla="*/ 2147483646 h 234"/>
              <a:gd name="T24" fmla="*/ 2147483646 w 254"/>
              <a:gd name="T25" fmla="*/ 2147483646 h 234"/>
              <a:gd name="T26" fmla="*/ 2147483646 w 254"/>
              <a:gd name="T27" fmla="*/ 2147483646 h 234"/>
              <a:gd name="T28" fmla="*/ 2147483646 w 254"/>
              <a:gd name="T29" fmla="*/ 2147483646 h 234"/>
              <a:gd name="T30" fmla="*/ 2147483646 w 254"/>
              <a:gd name="T31" fmla="*/ 2147483646 h 234"/>
              <a:gd name="T32" fmla="*/ 2147483646 w 254"/>
              <a:gd name="T33" fmla="*/ 2147483646 h 234"/>
              <a:gd name="T34" fmla="*/ 2147483646 w 254"/>
              <a:gd name="T35" fmla="*/ 2147483646 h 234"/>
              <a:gd name="T36" fmla="*/ 2147483646 w 254"/>
              <a:gd name="T37" fmla="*/ 2147483646 h 234"/>
              <a:gd name="T38" fmla="*/ 2147483646 w 254"/>
              <a:gd name="T39" fmla="*/ 2147483646 h 234"/>
              <a:gd name="T40" fmla="*/ 2147483646 w 254"/>
              <a:gd name="T41" fmla="*/ 2147483646 h 234"/>
              <a:gd name="T42" fmla="*/ 2147483646 w 254"/>
              <a:gd name="T43" fmla="*/ 2147483646 h 234"/>
              <a:gd name="T44" fmla="*/ 2147483646 w 254"/>
              <a:gd name="T45" fmla="*/ 2147483646 h 234"/>
              <a:gd name="T46" fmla="*/ 2147483646 w 254"/>
              <a:gd name="T47" fmla="*/ 2147483646 h 234"/>
              <a:gd name="T48" fmla="*/ 2147483646 w 254"/>
              <a:gd name="T49" fmla="*/ 2147483646 h 234"/>
              <a:gd name="T50" fmla="*/ 2147483646 w 254"/>
              <a:gd name="T51" fmla="*/ 2147483646 h 234"/>
              <a:gd name="T52" fmla="*/ 2147483646 w 254"/>
              <a:gd name="T53" fmla="*/ 2147483646 h 234"/>
              <a:gd name="T54" fmla="*/ 2147483646 w 254"/>
              <a:gd name="T55" fmla="*/ 2147483646 h 234"/>
              <a:gd name="T56" fmla="*/ 2147483646 w 254"/>
              <a:gd name="T57" fmla="*/ 2147483646 h 234"/>
              <a:gd name="T58" fmla="*/ 2147483646 w 254"/>
              <a:gd name="T59" fmla="*/ 2147483646 h 234"/>
              <a:gd name="T60" fmla="*/ 2147483646 w 254"/>
              <a:gd name="T61" fmla="*/ 2147483646 h 234"/>
              <a:gd name="T62" fmla="*/ 2147483646 w 254"/>
              <a:gd name="T63" fmla="*/ 2147483646 h 234"/>
              <a:gd name="T64" fmla="*/ 2147483646 w 254"/>
              <a:gd name="T65" fmla="*/ 2147483646 h 234"/>
              <a:gd name="T66" fmla="*/ 2147483646 w 254"/>
              <a:gd name="T67" fmla="*/ 2147483646 h 234"/>
              <a:gd name="T68" fmla="*/ 2147483646 w 254"/>
              <a:gd name="T69" fmla="*/ 2147483646 h 234"/>
              <a:gd name="T70" fmla="*/ 2147483646 w 254"/>
              <a:gd name="T71" fmla="*/ 2147483646 h 234"/>
              <a:gd name="T72" fmla="*/ 2147483646 w 254"/>
              <a:gd name="T73" fmla="*/ 2147483646 h 234"/>
              <a:gd name="T74" fmla="*/ 2147483646 w 254"/>
              <a:gd name="T75" fmla="*/ 2147483646 h 234"/>
              <a:gd name="T76" fmla="*/ 2147483646 w 254"/>
              <a:gd name="T77" fmla="*/ 2147483646 h 234"/>
              <a:gd name="T78" fmla="*/ 2147483646 w 254"/>
              <a:gd name="T79" fmla="*/ 0 h 234"/>
              <a:gd name="T80" fmla="*/ 2147483646 w 254"/>
              <a:gd name="T81" fmla="*/ 0 h 234"/>
              <a:gd name="T82" fmla="*/ 2147483646 w 254"/>
              <a:gd name="T83" fmla="*/ 0 h 234"/>
              <a:gd name="T84" fmla="*/ 2147483646 w 254"/>
              <a:gd name="T85" fmla="*/ 0 h 234"/>
              <a:gd name="T86" fmla="*/ 2147483646 w 254"/>
              <a:gd name="T87" fmla="*/ 2147483646 h 234"/>
              <a:gd name="T88" fmla="*/ 0 w 254"/>
              <a:gd name="T89" fmla="*/ 2147483646 h 234"/>
              <a:gd name="T90" fmla="*/ 2147483646 w 254"/>
              <a:gd name="T91" fmla="*/ 2147483646 h 234"/>
              <a:gd name="T92" fmla="*/ 2147483646 w 254"/>
              <a:gd name="T93" fmla="*/ 2147483646 h 234"/>
              <a:gd name="T94" fmla="*/ 2147483646 w 254"/>
              <a:gd name="T95" fmla="*/ 2147483646 h 234"/>
              <a:gd name="T96" fmla="*/ 2147483646 w 254"/>
              <a:gd name="T97" fmla="*/ 2147483646 h 234"/>
              <a:gd name="T98" fmla="*/ 2147483646 w 254"/>
              <a:gd name="T99" fmla="*/ 2147483646 h 234"/>
              <a:gd name="T100" fmla="*/ 2147483646 w 254"/>
              <a:gd name="T101" fmla="*/ 2147483646 h 234"/>
              <a:gd name="T102" fmla="*/ 2147483646 w 254"/>
              <a:gd name="T103" fmla="*/ 2147483646 h 234"/>
              <a:gd name="T104" fmla="*/ 2147483646 w 254"/>
              <a:gd name="T105" fmla="*/ 2147483646 h 234"/>
              <a:gd name="T106" fmla="*/ 2147483646 w 254"/>
              <a:gd name="T107" fmla="*/ 2147483646 h 234"/>
              <a:gd name="T108" fmla="*/ 2147483646 w 254"/>
              <a:gd name="T109" fmla="*/ 2147483646 h 234"/>
              <a:gd name="T110" fmla="*/ 2147483646 w 254"/>
              <a:gd name="T111" fmla="*/ 2147483646 h 234"/>
              <a:gd name="T112" fmla="*/ 2147483646 w 254"/>
              <a:gd name="T113" fmla="*/ 2147483646 h 234"/>
              <a:gd name="T114" fmla="*/ 2147483646 w 254"/>
              <a:gd name="T115" fmla="*/ 2147483646 h 234"/>
              <a:gd name="T116" fmla="*/ 2147483646 w 254"/>
              <a:gd name="T117" fmla="*/ 2147483646 h 234"/>
              <a:gd name="T118" fmla="*/ 2147483646 w 254"/>
              <a:gd name="T119" fmla="*/ 2147483646 h 234"/>
              <a:gd name="T120" fmla="*/ 2147483646 w 254"/>
              <a:gd name="T121" fmla="*/ 2147483646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6" name="Freeform 1049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2147483646 h 221"/>
              <a:gd name="T2" fmla="*/ 0 w 103"/>
              <a:gd name="T3" fmla="*/ 2147483646 h 221"/>
              <a:gd name="T4" fmla="*/ 2147483646 w 103"/>
              <a:gd name="T5" fmla="*/ 2147483646 h 221"/>
              <a:gd name="T6" fmla="*/ 2147483646 w 103"/>
              <a:gd name="T7" fmla="*/ 2147483646 h 221"/>
              <a:gd name="T8" fmla="*/ 2147483646 w 103"/>
              <a:gd name="T9" fmla="*/ 2147483646 h 221"/>
              <a:gd name="T10" fmla="*/ 2147483646 w 103"/>
              <a:gd name="T11" fmla="*/ 2147483646 h 221"/>
              <a:gd name="T12" fmla="*/ 2147483646 w 103"/>
              <a:gd name="T13" fmla="*/ 2147483646 h 221"/>
              <a:gd name="T14" fmla="*/ 2147483646 w 103"/>
              <a:gd name="T15" fmla="*/ 2147483646 h 221"/>
              <a:gd name="T16" fmla="*/ 2147483646 w 103"/>
              <a:gd name="T17" fmla="*/ 2147483646 h 221"/>
              <a:gd name="T18" fmla="*/ 2147483646 w 103"/>
              <a:gd name="T19" fmla="*/ 2147483646 h 221"/>
              <a:gd name="T20" fmla="*/ 2147483646 w 103"/>
              <a:gd name="T21" fmla="*/ 2147483646 h 221"/>
              <a:gd name="T22" fmla="*/ 2147483646 w 103"/>
              <a:gd name="T23" fmla="*/ 2147483646 h 221"/>
              <a:gd name="T24" fmla="*/ 2147483646 w 103"/>
              <a:gd name="T25" fmla="*/ 2147483646 h 221"/>
              <a:gd name="T26" fmla="*/ 2147483646 w 103"/>
              <a:gd name="T27" fmla="*/ 2147483646 h 221"/>
              <a:gd name="T28" fmla="*/ 2147483646 w 103"/>
              <a:gd name="T29" fmla="*/ 2147483646 h 221"/>
              <a:gd name="T30" fmla="*/ 2147483646 w 103"/>
              <a:gd name="T31" fmla="*/ 2147483646 h 221"/>
              <a:gd name="T32" fmla="*/ 2147483646 w 103"/>
              <a:gd name="T33" fmla="*/ 2147483646 h 221"/>
              <a:gd name="T34" fmla="*/ 2147483646 w 103"/>
              <a:gd name="T35" fmla="*/ 2147483646 h 221"/>
              <a:gd name="T36" fmla="*/ 2147483646 w 103"/>
              <a:gd name="T37" fmla="*/ 2147483646 h 221"/>
              <a:gd name="T38" fmla="*/ 2147483646 w 103"/>
              <a:gd name="T39" fmla="*/ 2147483646 h 221"/>
              <a:gd name="T40" fmla="*/ 2147483646 w 103"/>
              <a:gd name="T41" fmla="*/ 2147483646 h 221"/>
              <a:gd name="T42" fmla="*/ 2147483646 w 103"/>
              <a:gd name="T43" fmla="*/ 2147483646 h 221"/>
              <a:gd name="T44" fmla="*/ 2147483646 w 103"/>
              <a:gd name="T45" fmla="*/ 2147483646 h 221"/>
              <a:gd name="T46" fmla="*/ 2147483646 w 103"/>
              <a:gd name="T47" fmla="*/ 2147483646 h 221"/>
              <a:gd name="T48" fmla="*/ 2147483646 w 103"/>
              <a:gd name="T49" fmla="*/ 2147483646 h 221"/>
              <a:gd name="T50" fmla="*/ 2147483646 w 103"/>
              <a:gd name="T51" fmla="*/ 2147483646 h 221"/>
              <a:gd name="T52" fmla="*/ 2147483646 w 103"/>
              <a:gd name="T53" fmla="*/ 2147483646 h 221"/>
              <a:gd name="T54" fmla="*/ 2147483646 w 103"/>
              <a:gd name="T55" fmla="*/ 2147483646 h 221"/>
              <a:gd name="T56" fmla="*/ 2147483646 w 103"/>
              <a:gd name="T57" fmla="*/ 2147483646 h 221"/>
              <a:gd name="T58" fmla="*/ 2147483646 w 103"/>
              <a:gd name="T59" fmla="*/ 2147483646 h 221"/>
              <a:gd name="T60" fmla="*/ 2147483646 w 103"/>
              <a:gd name="T61" fmla="*/ 2147483646 h 221"/>
              <a:gd name="T62" fmla="*/ 2147483646 w 103"/>
              <a:gd name="T63" fmla="*/ 2147483646 h 221"/>
              <a:gd name="T64" fmla="*/ 2147483646 w 103"/>
              <a:gd name="T65" fmla="*/ 2147483646 h 221"/>
              <a:gd name="T66" fmla="*/ 2147483646 w 103"/>
              <a:gd name="T67" fmla="*/ 0 h 221"/>
              <a:gd name="T68" fmla="*/ 2147483646 w 103"/>
              <a:gd name="T69" fmla="*/ 2147483646 h 221"/>
              <a:gd name="T70" fmla="*/ 2147483646 w 103"/>
              <a:gd name="T71" fmla="*/ 2147483646 h 221"/>
              <a:gd name="T72" fmla="*/ 2147483646 w 103"/>
              <a:gd name="T73" fmla="*/ 2147483646 h 221"/>
              <a:gd name="T74" fmla="*/ 2147483646 w 103"/>
              <a:gd name="T75" fmla="*/ 2147483646 h 221"/>
              <a:gd name="T76" fmla="*/ 2147483646 w 103"/>
              <a:gd name="T77" fmla="*/ 2147483646 h 221"/>
              <a:gd name="T78" fmla="*/ 2147483646 w 103"/>
              <a:gd name="T79" fmla="*/ 2147483646 h 221"/>
              <a:gd name="T80" fmla="*/ 0 w 103"/>
              <a:gd name="T81" fmla="*/ 2147483646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7" name="Freeform 1050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2147483646 w 221"/>
              <a:gd name="T1" fmla="*/ 2147483646 h 288"/>
              <a:gd name="T2" fmla="*/ 2147483646 w 221"/>
              <a:gd name="T3" fmla="*/ 2147483646 h 288"/>
              <a:gd name="T4" fmla="*/ 2147483646 w 221"/>
              <a:gd name="T5" fmla="*/ 2147483646 h 288"/>
              <a:gd name="T6" fmla="*/ 2147483646 w 221"/>
              <a:gd name="T7" fmla="*/ 2147483646 h 288"/>
              <a:gd name="T8" fmla="*/ 2147483646 w 221"/>
              <a:gd name="T9" fmla="*/ 2147483646 h 288"/>
              <a:gd name="T10" fmla="*/ 2147483646 w 221"/>
              <a:gd name="T11" fmla="*/ 2147483646 h 288"/>
              <a:gd name="T12" fmla="*/ 2147483646 w 221"/>
              <a:gd name="T13" fmla="*/ 2147483646 h 288"/>
              <a:gd name="T14" fmla="*/ 2147483646 w 221"/>
              <a:gd name="T15" fmla="*/ 2147483646 h 288"/>
              <a:gd name="T16" fmla="*/ 2147483646 w 221"/>
              <a:gd name="T17" fmla="*/ 2147483646 h 288"/>
              <a:gd name="T18" fmla="*/ 2147483646 w 221"/>
              <a:gd name="T19" fmla="*/ 2147483646 h 288"/>
              <a:gd name="T20" fmla="*/ 2147483646 w 221"/>
              <a:gd name="T21" fmla="*/ 2147483646 h 288"/>
              <a:gd name="T22" fmla="*/ 2147483646 w 221"/>
              <a:gd name="T23" fmla="*/ 2147483646 h 288"/>
              <a:gd name="T24" fmla="*/ 2147483646 w 221"/>
              <a:gd name="T25" fmla="*/ 2147483646 h 288"/>
              <a:gd name="T26" fmla="*/ 2147483646 w 221"/>
              <a:gd name="T27" fmla="*/ 2147483646 h 288"/>
              <a:gd name="T28" fmla="*/ 2147483646 w 221"/>
              <a:gd name="T29" fmla="*/ 2147483646 h 288"/>
              <a:gd name="T30" fmla="*/ 2147483646 w 221"/>
              <a:gd name="T31" fmla="*/ 2147483646 h 288"/>
              <a:gd name="T32" fmla="*/ 2147483646 w 221"/>
              <a:gd name="T33" fmla="*/ 2147483646 h 288"/>
              <a:gd name="T34" fmla="*/ 2147483646 w 221"/>
              <a:gd name="T35" fmla="*/ 2147483646 h 288"/>
              <a:gd name="T36" fmla="*/ 2147483646 w 221"/>
              <a:gd name="T37" fmla="*/ 2147483646 h 288"/>
              <a:gd name="T38" fmla="*/ 2147483646 w 221"/>
              <a:gd name="T39" fmla="*/ 2147483646 h 288"/>
              <a:gd name="T40" fmla="*/ 2147483646 w 221"/>
              <a:gd name="T41" fmla="*/ 2147483646 h 288"/>
              <a:gd name="T42" fmla="*/ 2147483646 w 221"/>
              <a:gd name="T43" fmla="*/ 2147483646 h 288"/>
              <a:gd name="T44" fmla="*/ 2147483646 w 221"/>
              <a:gd name="T45" fmla="*/ 2147483646 h 288"/>
              <a:gd name="T46" fmla="*/ 2147483646 w 221"/>
              <a:gd name="T47" fmla="*/ 2147483646 h 288"/>
              <a:gd name="T48" fmla="*/ 2147483646 w 221"/>
              <a:gd name="T49" fmla="*/ 2147483646 h 288"/>
              <a:gd name="T50" fmla="*/ 2147483646 w 221"/>
              <a:gd name="T51" fmla="*/ 2147483646 h 288"/>
              <a:gd name="T52" fmla="*/ 2147483646 w 221"/>
              <a:gd name="T53" fmla="*/ 2147483646 h 288"/>
              <a:gd name="T54" fmla="*/ 2147483646 w 221"/>
              <a:gd name="T55" fmla="*/ 2147483646 h 288"/>
              <a:gd name="T56" fmla="*/ 2147483646 w 221"/>
              <a:gd name="T57" fmla="*/ 2147483646 h 288"/>
              <a:gd name="T58" fmla="*/ 2147483646 w 221"/>
              <a:gd name="T59" fmla="*/ 2147483646 h 288"/>
              <a:gd name="T60" fmla="*/ 2147483646 w 221"/>
              <a:gd name="T61" fmla="*/ 2147483646 h 288"/>
              <a:gd name="T62" fmla="*/ 2147483646 w 221"/>
              <a:gd name="T63" fmla="*/ 2147483646 h 288"/>
              <a:gd name="T64" fmla="*/ 2147483646 w 221"/>
              <a:gd name="T65" fmla="*/ 2147483646 h 288"/>
              <a:gd name="T66" fmla="*/ 2147483646 w 221"/>
              <a:gd name="T67" fmla="*/ 2147483646 h 288"/>
              <a:gd name="T68" fmla="*/ 2147483646 w 221"/>
              <a:gd name="T69" fmla="*/ 2147483646 h 288"/>
              <a:gd name="T70" fmla="*/ 2147483646 w 221"/>
              <a:gd name="T71" fmla="*/ 2147483646 h 288"/>
              <a:gd name="T72" fmla="*/ 2147483646 w 221"/>
              <a:gd name="T73" fmla="*/ 2147483646 h 288"/>
              <a:gd name="T74" fmla="*/ 2147483646 w 221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8" name="Freeform 1051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147483646 w 74"/>
              <a:gd name="T1" fmla="*/ 2147483646 h 174"/>
              <a:gd name="T2" fmla="*/ 2147483646 w 74"/>
              <a:gd name="T3" fmla="*/ 2147483646 h 174"/>
              <a:gd name="T4" fmla="*/ 2147483646 w 74"/>
              <a:gd name="T5" fmla="*/ 2147483646 h 174"/>
              <a:gd name="T6" fmla="*/ 2147483646 w 74"/>
              <a:gd name="T7" fmla="*/ 2147483646 h 174"/>
              <a:gd name="T8" fmla="*/ 2147483646 w 74"/>
              <a:gd name="T9" fmla="*/ 0 h 174"/>
              <a:gd name="T10" fmla="*/ 2147483646 w 74"/>
              <a:gd name="T11" fmla="*/ 2147483646 h 174"/>
              <a:gd name="T12" fmla="*/ 2147483646 w 74"/>
              <a:gd name="T13" fmla="*/ 2147483646 h 174"/>
              <a:gd name="T14" fmla="*/ 0 w 74"/>
              <a:gd name="T15" fmla="*/ 2147483646 h 174"/>
              <a:gd name="T16" fmla="*/ 0 w 74"/>
              <a:gd name="T17" fmla="*/ 2147483646 h 174"/>
              <a:gd name="T18" fmla="*/ 2147483646 w 74"/>
              <a:gd name="T19" fmla="*/ 2147483646 h 174"/>
              <a:gd name="T20" fmla="*/ 2147483646 w 74"/>
              <a:gd name="T21" fmla="*/ 2147483646 h 174"/>
              <a:gd name="T22" fmla="*/ 2147483646 w 74"/>
              <a:gd name="T23" fmla="*/ 2147483646 h 174"/>
              <a:gd name="T24" fmla="*/ 2147483646 w 74"/>
              <a:gd name="T25" fmla="*/ 2147483646 h 174"/>
              <a:gd name="T26" fmla="*/ 2147483646 w 74"/>
              <a:gd name="T27" fmla="*/ 2147483646 h 174"/>
              <a:gd name="T28" fmla="*/ 2147483646 w 74"/>
              <a:gd name="T29" fmla="*/ 2147483646 h 174"/>
              <a:gd name="T30" fmla="*/ 2147483646 w 74"/>
              <a:gd name="T31" fmla="*/ 2147483646 h 174"/>
              <a:gd name="T32" fmla="*/ 2147483646 w 74"/>
              <a:gd name="T33" fmla="*/ 2147483646 h 174"/>
              <a:gd name="T34" fmla="*/ 2147483646 w 74"/>
              <a:gd name="T35" fmla="*/ 2147483646 h 174"/>
              <a:gd name="T36" fmla="*/ 2147483646 w 74"/>
              <a:gd name="T37" fmla="*/ 2147483646 h 174"/>
              <a:gd name="T38" fmla="*/ 2147483646 w 74"/>
              <a:gd name="T39" fmla="*/ 2147483646 h 174"/>
              <a:gd name="T40" fmla="*/ 2147483646 w 74"/>
              <a:gd name="T41" fmla="*/ 2147483646 h 174"/>
              <a:gd name="T42" fmla="*/ 2147483646 w 74"/>
              <a:gd name="T43" fmla="*/ 2147483646 h 174"/>
              <a:gd name="T44" fmla="*/ 2147483646 w 74"/>
              <a:gd name="T45" fmla="*/ 2147483646 h 174"/>
              <a:gd name="T46" fmla="*/ 2147483646 w 74"/>
              <a:gd name="T47" fmla="*/ 2147483646 h 174"/>
              <a:gd name="T48" fmla="*/ 2147483646 w 74"/>
              <a:gd name="T49" fmla="*/ 214748364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49" name="Freeform 1052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2147483646 w 39"/>
              <a:gd name="T1" fmla="*/ 2147483646 h 87"/>
              <a:gd name="T2" fmla="*/ 2147483646 w 39"/>
              <a:gd name="T3" fmla="*/ 2147483646 h 87"/>
              <a:gd name="T4" fmla="*/ 2147483646 w 39"/>
              <a:gd name="T5" fmla="*/ 2147483646 h 87"/>
              <a:gd name="T6" fmla="*/ 2147483646 w 39"/>
              <a:gd name="T7" fmla="*/ 0 h 87"/>
              <a:gd name="T8" fmla="*/ 2147483646 w 39"/>
              <a:gd name="T9" fmla="*/ 0 h 87"/>
              <a:gd name="T10" fmla="*/ 2147483646 w 39"/>
              <a:gd name="T11" fmla="*/ 2147483646 h 87"/>
              <a:gd name="T12" fmla="*/ 2147483646 w 39"/>
              <a:gd name="T13" fmla="*/ 2147483646 h 87"/>
              <a:gd name="T14" fmla="*/ 0 w 39"/>
              <a:gd name="T15" fmla="*/ 2147483646 h 87"/>
              <a:gd name="T16" fmla="*/ 0 w 39"/>
              <a:gd name="T17" fmla="*/ 2147483646 h 87"/>
              <a:gd name="T18" fmla="*/ 0 w 39"/>
              <a:gd name="T19" fmla="*/ 2147483646 h 87"/>
              <a:gd name="T20" fmla="*/ 2147483646 w 39"/>
              <a:gd name="T21" fmla="*/ 2147483646 h 87"/>
              <a:gd name="T22" fmla="*/ 2147483646 w 39"/>
              <a:gd name="T23" fmla="*/ 2147483646 h 87"/>
              <a:gd name="T24" fmla="*/ 2147483646 w 39"/>
              <a:gd name="T25" fmla="*/ 2147483646 h 87"/>
              <a:gd name="T26" fmla="*/ 2147483646 w 39"/>
              <a:gd name="T27" fmla="*/ 2147483646 h 87"/>
              <a:gd name="T28" fmla="*/ 2147483646 w 39"/>
              <a:gd name="T29" fmla="*/ 2147483646 h 87"/>
              <a:gd name="T30" fmla="*/ 2147483646 w 39"/>
              <a:gd name="T31" fmla="*/ 2147483646 h 87"/>
              <a:gd name="T32" fmla="*/ 2147483646 w 39"/>
              <a:gd name="T33" fmla="*/ 2147483646 h 87"/>
              <a:gd name="T34" fmla="*/ 2147483646 w 39"/>
              <a:gd name="T35" fmla="*/ 2147483646 h 87"/>
              <a:gd name="T36" fmla="*/ 2147483646 w 39"/>
              <a:gd name="T37" fmla="*/ 2147483646 h 87"/>
              <a:gd name="T38" fmla="*/ 2147483646 w 39"/>
              <a:gd name="T39" fmla="*/ 2147483646 h 87"/>
              <a:gd name="T40" fmla="*/ 2147483646 w 39"/>
              <a:gd name="T41" fmla="*/ 2147483646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50" name="Freeform 1053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2147483646 w 34"/>
              <a:gd name="T1" fmla="*/ 2147483646 h 51"/>
              <a:gd name="T2" fmla="*/ 2147483646 w 34"/>
              <a:gd name="T3" fmla="*/ 2147483646 h 51"/>
              <a:gd name="T4" fmla="*/ 2147483646 w 34"/>
              <a:gd name="T5" fmla="*/ 2147483646 h 51"/>
              <a:gd name="T6" fmla="*/ 2147483646 w 34"/>
              <a:gd name="T7" fmla="*/ 2147483646 h 51"/>
              <a:gd name="T8" fmla="*/ 2147483646 w 34"/>
              <a:gd name="T9" fmla="*/ 2147483646 h 51"/>
              <a:gd name="T10" fmla="*/ 2147483646 w 34"/>
              <a:gd name="T11" fmla="*/ 2147483646 h 51"/>
              <a:gd name="T12" fmla="*/ 2147483646 w 34"/>
              <a:gd name="T13" fmla="*/ 2147483646 h 51"/>
              <a:gd name="T14" fmla="*/ 2147483646 w 34"/>
              <a:gd name="T15" fmla="*/ 0 h 51"/>
              <a:gd name="T16" fmla="*/ 2147483646 w 34"/>
              <a:gd name="T17" fmla="*/ 0 h 51"/>
              <a:gd name="T18" fmla="*/ 2147483646 w 34"/>
              <a:gd name="T19" fmla="*/ 2147483646 h 51"/>
              <a:gd name="T20" fmla="*/ 2147483646 w 34"/>
              <a:gd name="T21" fmla="*/ 2147483646 h 51"/>
              <a:gd name="T22" fmla="*/ 0 w 34"/>
              <a:gd name="T23" fmla="*/ 2147483646 h 51"/>
              <a:gd name="T24" fmla="*/ 0 w 34"/>
              <a:gd name="T25" fmla="*/ 2147483646 h 51"/>
              <a:gd name="T26" fmla="*/ 2147483646 w 34"/>
              <a:gd name="T27" fmla="*/ 2147483646 h 51"/>
              <a:gd name="T28" fmla="*/ 2147483646 w 34"/>
              <a:gd name="T29" fmla="*/ 2147483646 h 51"/>
              <a:gd name="T30" fmla="*/ 2147483646 w 34"/>
              <a:gd name="T31" fmla="*/ 2147483646 h 51"/>
              <a:gd name="T32" fmla="*/ 2147483646 w 34"/>
              <a:gd name="T33" fmla="*/ 2147483646 h 51"/>
              <a:gd name="T34" fmla="*/ 2147483646 w 34"/>
              <a:gd name="T35" fmla="*/ 2147483646 h 51"/>
              <a:gd name="T36" fmla="*/ 2147483646 w 34"/>
              <a:gd name="T37" fmla="*/ 2147483646 h 51"/>
              <a:gd name="T38" fmla="*/ 2147483646 w 34"/>
              <a:gd name="T39" fmla="*/ 2147483646 h 51"/>
              <a:gd name="T40" fmla="*/ 2147483646 w 34"/>
              <a:gd name="T41" fmla="*/ 2147483646 h 51"/>
              <a:gd name="T42" fmla="*/ 2147483646 w 34"/>
              <a:gd name="T43" fmla="*/ 2147483646 h 51"/>
              <a:gd name="T44" fmla="*/ 2147483646 w 34"/>
              <a:gd name="T45" fmla="*/ 2147483646 h 51"/>
              <a:gd name="T46" fmla="*/ 2147483646 w 34"/>
              <a:gd name="T47" fmla="*/ 2147483646 h 51"/>
              <a:gd name="T48" fmla="*/ 2147483646 w 34"/>
              <a:gd name="T49" fmla="*/ 2147483646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51" name="Freeform 1054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2147483646 w 46"/>
              <a:gd name="T1" fmla="*/ 2147483646 h 33"/>
              <a:gd name="T2" fmla="*/ 2147483646 w 46"/>
              <a:gd name="T3" fmla="*/ 2147483646 h 33"/>
              <a:gd name="T4" fmla="*/ 2147483646 w 46"/>
              <a:gd name="T5" fmla="*/ 2147483646 h 33"/>
              <a:gd name="T6" fmla="*/ 2147483646 w 46"/>
              <a:gd name="T7" fmla="*/ 2147483646 h 33"/>
              <a:gd name="T8" fmla="*/ 2147483646 w 46"/>
              <a:gd name="T9" fmla="*/ 2147483646 h 33"/>
              <a:gd name="T10" fmla="*/ 2147483646 w 46"/>
              <a:gd name="T11" fmla="*/ 2147483646 h 33"/>
              <a:gd name="T12" fmla="*/ 2147483646 w 46"/>
              <a:gd name="T13" fmla="*/ 2147483646 h 33"/>
              <a:gd name="T14" fmla="*/ 2147483646 w 46"/>
              <a:gd name="T15" fmla="*/ 0 h 33"/>
              <a:gd name="T16" fmla="*/ 2147483646 w 46"/>
              <a:gd name="T17" fmla="*/ 0 h 33"/>
              <a:gd name="T18" fmla="*/ 2147483646 w 46"/>
              <a:gd name="T19" fmla="*/ 0 h 33"/>
              <a:gd name="T20" fmla="*/ 2147483646 w 46"/>
              <a:gd name="T21" fmla="*/ 2147483646 h 33"/>
              <a:gd name="T22" fmla="*/ 2147483646 w 46"/>
              <a:gd name="T23" fmla="*/ 2147483646 h 33"/>
              <a:gd name="T24" fmla="*/ 2147483646 w 46"/>
              <a:gd name="T25" fmla="*/ 2147483646 h 33"/>
              <a:gd name="T26" fmla="*/ 2147483646 w 46"/>
              <a:gd name="T27" fmla="*/ 2147483646 h 33"/>
              <a:gd name="T28" fmla="*/ 2147483646 w 46"/>
              <a:gd name="T29" fmla="*/ 2147483646 h 33"/>
              <a:gd name="T30" fmla="*/ 0 w 46"/>
              <a:gd name="T31" fmla="*/ 2147483646 h 33"/>
              <a:gd name="T32" fmla="*/ 0 w 46"/>
              <a:gd name="T33" fmla="*/ 2147483646 h 33"/>
              <a:gd name="T34" fmla="*/ 2147483646 w 46"/>
              <a:gd name="T35" fmla="*/ 2147483646 h 33"/>
              <a:gd name="T36" fmla="*/ 2147483646 w 46"/>
              <a:gd name="T37" fmla="*/ 2147483646 h 33"/>
              <a:gd name="T38" fmla="*/ 2147483646 w 46"/>
              <a:gd name="T39" fmla="*/ 2147483646 h 33"/>
              <a:gd name="T40" fmla="*/ 2147483646 w 46"/>
              <a:gd name="T41" fmla="*/ 2147483646 h 33"/>
              <a:gd name="T42" fmla="*/ 2147483646 w 46"/>
              <a:gd name="T43" fmla="*/ 2147483646 h 33"/>
              <a:gd name="T44" fmla="*/ 2147483646 w 46"/>
              <a:gd name="T45" fmla="*/ 2147483646 h 33"/>
              <a:gd name="T46" fmla="*/ 2147483646 w 46"/>
              <a:gd name="T47" fmla="*/ 2147483646 h 33"/>
              <a:gd name="T48" fmla="*/ 2147483646 w 46"/>
              <a:gd name="T49" fmla="*/ 2147483646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52" name="Freeform 1055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2147483646 w 177"/>
              <a:gd name="T1" fmla="*/ 2147483646 h 219"/>
              <a:gd name="T2" fmla="*/ 2147483646 w 177"/>
              <a:gd name="T3" fmla="*/ 2147483646 h 219"/>
              <a:gd name="T4" fmla="*/ 2147483646 w 177"/>
              <a:gd name="T5" fmla="*/ 2147483646 h 219"/>
              <a:gd name="T6" fmla="*/ 2147483646 w 177"/>
              <a:gd name="T7" fmla="*/ 2147483646 h 219"/>
              <a:gd name="T8" fmla="*/ 2147483646 w 177"/>
              <a:gd name="T9" fmla="*/ 2147483646 h 219"/>
              <a:gd name="T10" fmla="*/ 2147483646 w 177"/>
              <a:gd name="T11" fmla="*/ 2147483646 h 219"/>
              <a:gd name="T12" fmla="*/ 2147483646 w 177"/>
              <a:gd name="T13" fmla="*/ 2147483646 h 219"/>
              <a:gd name="T14" fmla="*/ 2147483646 w 177"/>
              <a:gd name="T15" fmla="*/ 2147483646 h 219"/>
              <a:gd name="T16" fmla="*/ 0 w 177"/>
              <a:gd name="T17" fmla="*/ 2147483646 h 219"/>
              <a:gd name="T18" fmla="*/ 2147483646 w 177"/>
              <a:gd name="T19" fmla="*/ 2147483646 h 219"/>
              <a:gd name="T20" fmla="*/ 2147483646 w 177"/>
              <a:gd name="T21" fmla="*/ 2147483646 h 219"/>
              <a:gd name="T22" fmla="*/ 2147483646 w 177"/>
              <a:gd name="T23" fmla="*/ 2147483646 h 219"/>
              <a:gd name="T24" fmla="*/ 2147483646 w 177"/>
              <a:gd name="T25" fmla="*/ 2147483646 h 219"/>
              <a:gd name="T26" fmla="*/ 2147483646 w 177"/>
              <a:gd name="T27" fmla="*/ 2147483646 h 219"/>
              <a:gd name="T28" fmla="*/ 2147483646 w 177"/>
              <a:gd name="T29" fmla="*/ 2147483646 h 219"/>
              <a:gd name="T30" fmla="*/ 2147483646 w 177"/>
              <a:gd name="T31" fmla="*/ 2147483646 h 219"/>
              <a:gd name="T32" fmla="*/ 2147483646 w 177"/>
              <a:gd name="T33" fmla="*/ 2147483646 h 219"/>
              <a:gd name="T34" fmla="*/ 2147483646 w 177"/>
              <a:gd name="T35" fmla="*/ 2147483646 h 219"/>
              <a:gd name="T36" fmla="*/ 2147483646 w 177"/>
              <a:gd name="T37" fmla="*/ 2147483646 h 219"/>
              <a:gd name="T38" fmla="*/ 2147483646 w 177"/>
              <a:gd name="T39" fmla="*/ 2147483646 h 219"/>
              <a:gd name="T40" fmla="*/ 2147483646 w 177"/>
              <a:gd name="T41" fmla="*/ 2147483646 h 219"/>
              <a:gd name="T42" fmla="*/ 2147483646 w 177"/>
              <a:gd name="T43" fmla="*/ 2147483646 h 219"/>
              <a:gd name="T44" fmla="*/ 2147483646 w 177"/>
              <a:gd name="T45" fmla="*/ 2147483646 h 219"/>
              <a:gd name="T46" fmla="*/ 2147483646 w 177"/>
              <a:gd name="T47" fmla="*/ 2147483646 h 219"/>
              <a:gd name="T48" fmla="*/ 2147483646 w 177"/>
              <a:gd name="T49" fmla="*/ 2147483646 h 219"/>
              <a:gd name="T50" fmla="*/ 2147483646 w 177"/>
              <a:gd name="T51" fmla="*/ 2147483646 h 219"/>
              <a:gd name="T52" fmla="*/ 2147483646 w 177"/>
              <a:gd name="T53" fmla="*/ 2147483646 h 219"/>
              <a:gd name="T54" fmla="*/ 2147483646 w 177"/>
              <a:gd name="T55" fmla="*/ 2147483646 h 219"/>
              <a:gd name="T56" fmla="*/ 2147483646 w 177"/>
              <a:gd name="T57" fmla="*/ 2147483646 h 219"/>
              <a:gd name="T58" fmla="*/ 2147483646 w 177"/>
              <a:gd name="T59" fmla="*/ 2147483646 h 219"/>
              <a:gd name="T60" fmla="*/ 2147483646 w 177"/>
              <a:gd name="T61" fmla="*/ 2147483646 h 219"/>
              <a:gd name="T62" fmla="*/ 2147483646 w 177"/>
              <a:gd name="T63" fmla="*/ 2147483646 h 219"/>
              <a:gd name="T64" fmla="*/ 2147483646 w 177"/>
              <a:gd name="T65" fmla="*/ 2147483646 h 219"/>
              <a:gd name="T66" fmla="*/ 2147483646 w 177"/>
              <a:gd name="T67" fmla="*/ 2147483646 h 219"/>
              <a:gd name="T68" fmla="*/ 2147483646 w 177"/>
              <a:gd name="T69" fmla="*/ 2147483646 h 219"/>
              <a:gd name="T70" fmla="*/ 2147483646 w 177"/>
              <a:gd name="T71" fmla="*/ 2147483646 h 219"/>
              <a:gd name="T72" fmla="*/ 2147483646 w 177"/>
              <a:gd name="T73" fmla="*/ 2147483646 h 219"/>
              <a:gd name="T74" fmla="*/ 2147483646 w 177"/>
              <a:gd name="T75" fmla="*/ 2147483646 h 219"/>
              <a:gd name="T76" fmla="*/ 2147483646 w 177"/>
              <a:gd name="T77" fmla="*/ 2147483646 h 219"/>
              <a:gd name="T78" fmla="*/ 2147483646 w 177"/>
              <a:gd name="T79" fmla="*/ 2147483646 h 219"/>
              <a:gd name="T80" fmla="*/ 2147483646 w 177"/>
              <a:gd name="T81" fmla="*/ 2147483646 h 219"/>
              <a:gd name="T82" fmla="*/ 2147483646 w 177"/>
              <a:gd name="T83" fmla="*/ 2147483646 h 219"/>
              <a:gd name="T84" fmla="*/ 2147483646 w 177"/>
              <a:gd name="T85" fmla="*/ 2147483646 h 219"/>
              <a:gd name="T86" fmla="*/ 2147483646 w 177"/>
              <a:gd name="T87" fmla="*/ 2147483646 h 219"/>
              <a:gd name="T88" fmla="*/ 2147483646 w 177"/>
              <a:gd name="T89" fmla="*/ 2147483646 h 219"/>
              <a:gd name="T90" fmla="*/ 2147483646 w 177"/>
              <a:gd name="T91" fmla="*/ 2147483646 h 219"/>
              <a:gd name="T92" fmla="*/ 2147483646 w 177"/>
              <a:gd name="T93" fmla="*/ 2147483646 h 219"/>
              <a:gd name="T94" fmla="*/ 2147483646 w 177"/>
              <a:gd name="T95" fmla="*/ 2147483646 h 219"/>
              <a:gd name="T96" fmla="*/ 2147483646 w 177"/>
              <a:gd name="T97" fmla="*/ 2147483646 h 219"/>
              <a:gd name="T98" fmla="*/ 2147483646 w 177"/>
              <a:gd name="T99" fmla="*/ 2147483646 h 219"/>
              <a:gd name="T100" fmla="*/ 2147483646 w 177"/>
              <a:gd name="T101" fmla="*/ 2147483646 h 219"/>
              <a:gd name="T102" fmla="*/ 2147483646 w 177"/>
              <a:gd name="T103" fmla="*/ 2147483646 h 219"/>
              <a:gd name="T104" fmla="*/ 2147483646 w 177"/>
              <a:gd name="T105" fmla="*/ 2147483646 h 219"/>
              <a:gd name="T106" fmla="*/ 2147483646 w 177"/>
              <a:gd name="T107" fmla="*/ 2147483646 h 219"/>
              <a:gd name="T108" fmla="*/ 2147483646 w 177"/>
              <a:gd name="T109" fmla="*/ 0 h 219"/>
              <a:gd name="T110" fmla="*/ 2147483646 w 177"/>
              <a:gd name="T111" fmla="*/ 2147483646 h 219"/>
              <a:gd name="T112" fmla="*/ 2147483646 w 177"/>
              <a:gd name="T113" fmla="*/ 2147483646 h 219"/>
              <a:gd name="T114" fmla="*/ 2147483646 w 177"/>
              <a:gd name="T115" fmla="*/ 2147483646 h 219"/>
              <a:gd name="T116" fmla="*/ 2147483646 w 177"/>
              <a:gd name="T117" fmla="*/ 2147483646 h 219"/>
              <a:gd name="T118" fmla="*/ 2147483646 w 177"/>
              <a:gd name="T119" fmla="*/ 2147483646 h 219"/>
              <a:gd name="T120" fmla="*/ 2147483646 w 177"/>
              <a:gd name="T121" fmla="*/ 2147483646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53" name="Freeform 1056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2147483646 w 115"/>
              <a:gd name="T1" fmla="*/ 2147483646 h 170"/>
              <a:gd name="T2" fmla="*/ 2147483646 w 115"/>
              <a:gd name="T3" fmla="*/ 2147483646 h 170"/>
              <a:gd name="T4" fmla="*/ 2147483646 w 115"/>
              <a:gd name="T5" fmla="*/ 2147483646 h 170"/>
              <a:gd name="T6" fmla="*/ 2147483646 w 115"/>
              <a:gd name="T7" fmla="*/ 2147483646 h 170"/>
              <a:gd name="T8" fmla="*/ 2147483646 w 115"/>
              <a:gd name="T9" fmla="*/ 2147483646 h 170"/>
              <a:gd name="T10" fmla="*/ 2147483646 w 115"/>
              <a:gd name="T11" fmla="*/ 2147483646 h 170"/>
              <a:gd name="T12" fmla="*/ 2147483646 w 115"/>
              <a:gd name="T13" fmla="*/ 2147483646 h 170"/>
              <a:gd name="T14" fmla="*/ 2147483646 w 115"/>
              <a:gd name="T15" fmla="*/ 2147483646 h 170"/>
              <a:gd name="T16" fmla="*/ 2147483646 w 115"/>
              <a:gd name="T17" fmla="*/ 2147483646 h 170"/>
              <a:gd name="T18" fmla="*/ 2147483646 w 115"/>
              <a:gd name="T19" fmla="*/ 2147483646 h 170"/>
              <a:gd name="T20" fmla="*/ 2147483646 w 115"/>
              <a:gd name="T21" fmla="*/ 2147483646 h 170"/>
              <a:gd name="T22" fmla="*/ 2147483646 w 115"/>
              <a:gd name="T23" fmla="*/ 2147483646 h 170"/>
              <a:gd name="T24" fmla="*/ 2147483646 w 115"/>
              <a:gd name="T25" fmla="*/ 2147483646 h 170"/>
              <a:gd name="T26" fmla="*/ 2147483646 w 115"/>
              <a:gd name="T27" fmla="*/ 2147483646 h 170"/>
              <a:gd name="T28" fmla="*/ 2147483646 w 115"/>
              <a:gd name="T29" fmla="*/ 2147483646 h 170"/>
              <a:gd name="T30" fmla="*/ 2147483646 w 115"/>
              <a:gd name="T31" fmla="*/ 2147483646 h 170"/>
              <a:gd name="T32" fmla="*/ 2147483646 w 115"/>
              <a:gd name="T33" fmla="*/ 2147483646 h 170"/>
              <a:gd name="T34" fmla="*/ 2147483646 w 115"/>
              <a:gd name="T35" fmla="*/ 2147483646 h 170"/>
              <a:gd name="T36" fmla="*/ 2147483646 w 115"/>
              <a:gd name="T37" fmla="*/ 2147483646 h 170"/>
              <a:gd name="T38" fmla="*/ 2147483646 w 115"/>
              <a:gd name="T39" fmla="*/ 2147483646 h 170"/>
              <a:gd name="T40" fmla="*/ 2147483646 w 115"/>
              <a:gd name="T41" fmla="*/ 2147483646 h 170"/>
              <a:gd name="T42" fmla="*/ 2147483646 w 115"/>
              <a:gd name="T43" fmla="*/ 2147483646 h 170"/>
              <a:gd name="T44" fmla="*/ 2147483646 w 115"/>
              <a:gd name="T45" fmla="*/ 2147483646 h 170"/>
              <a:gd name="T46" fmla="*/ 2147483646 w 115"/>
              <a:gd name="T47" fmla="*/ 2147483646 h 170"/>
              <a:gd name="T48" fmla="*/ 2147483646 w 115"/>
              <a:gd name="T49" fmla="*/ 2147483646 h 170"/>
              <a:gd name="T50" fmla="*/ 2147483646 w 115"/>
              <a:gd name="T51" fmla="*/ 2147483646 h 170"/>
              <a:gd name="T52" fmla="*/ 2147483646 w 115"/>
              <a:gd name="T53" fmla="*/ 2147483646 h 170"/>
              <a:gd name="T54" fmla="*/ 2147483646 w 115"/>
              <a:gd name="T55" fmla="*/ 2147483646 h 170"/>
              <a:gd name="T56" fmla="*/ 2147483646 w 115"/>
              <a:gd name="T57" fmla="*/ 2147483646 h 170"/>
              <a:gd name="T58" fmla="*/ 2147483646 w 115"/>
              <a:gd name="T59" fmla="*/ 2147483646 h 170"/>
              <a:gd name="T60" fmla="*/ 2147483646 w 115"/>
              <a:gd name="T61" fmla="*/ 0 h 170"/>
              <a:gd name="T62" fmla="*/ 2147483646 w 115"/>
              <a:gd name="T63" fmla="*/ 2147483646 h 170"/>
              <a:gd name="T64" fmla="*/ 0 w 115"/>
              <a:gd name="T65" fmla="*/ 2147483646 h 170"/>
              <a:gd name="T66" fmla="*/ 2147483646 w 115"/>
              <a:gd name="T67" fmla="*/ 2147483646 h 170"/>
              <a:gd name="T68" fmla="*/ 2147483646 w 115"/>
              <a:gd name="T69" fmla="*/ 2147483646 h 170"/>
              <a:gd name="T70" fmla="*/ 2147483646 w 115"/>
              <a:gd name="T71" fmla="*/ 2147483646 h 170"/>
              <a:gd name="T72" fmla="*/ 2147483646 w 115"/>
              <a:gd name="T73" fmla="*/ 2147483646 h 170"/>
              <a:gd name="T74" fmla="*/ 2147483646 w 115"/>
              <a:gd name="T75" fmla="*/ 2147483646 h 170"/>
              <a:gd name="T76" fmla="*/ 2147483646 w 115"/>
              <a:gd name="T77" fmla="*/ 2147483646 h 170"/>
              <a:gd name="T78" fmla="*/ 2147483646 w 115"/>
              <a:gd name="T79" fmla="*/ 2147483646 h 170"/>
              <a:gd name="T80" fmla="*/ 2147483646 w 115"/>
              <a:gd name="T81" fmla="*/ 2147483646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54" name="Freeform 1057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2147483646 w 289"/>
              <a:gd name="T1" fmla="*/ 2147483646 h 352"/>
              <a:gd name="T2" fmla="*/ 2147483646 w 289"/>
              <a:gd name="T3" fmla="*/ 2147483646 h 352"/>
              <a:gd name="T4" fmla="*/ 2147483646 w 289"/>
              <a:gd name="T5" fmla="*/ 2147483646 h 352"/>
              <a:gd name="T6" fmla="*/ 0 w 289"/>
              <a:gd name="T7" fmla="*/ 2147483646 h 352"/>
              <a:gd name="T8" fmla="*/ 2147483646 w 289"/>
              <a:gd name="T9" fmla="*/ 2147483646 h 352"/>
              <a:gd name="T10" fmla="*/ 2147483646 w 289"/>
              <a:gd name="T11" fmla="*/ 2147483646 h 352"/>
              <a:gd name="T12" fmla="*/ 2147483646 w 289"/>
              <a:gd name="T13" fmla="*/ 2147483646 h 352"/>
              <a:gd name="T14" fmla="*/ 2147483646 w 289"/>
              <a:gd name="T15" fmla="*/ 2147483646 h 352"/>
              <a:gd name="T16" fmla="*/ 2147483646 w 289"/>
              <a:gd name="T17" fmla="*/ 2147483646 h 352"/>
              <a:gd name="T18" fmla="*/ 2147483646 w 289"/>
              <a:gd name="T19" fmla="*/ 2147483646 h 352"/>
              <a:gd name="T20" fmla="*/ 2147483646 w 289"/>
              <a:gd name="T21" fmla="*/ 2147483646 h 352"/>
              <a:gd name="T22" fmla="*/ 2147483646 w 289"/>
              <a:gd name="T23" fmla="*/ 2147483646 h 352"/>
              <a:gd name="T24" fmla="*/ 2147483646 w 289"/>
              <a:gd name="T25" fmla="*/ 2147483646 h 352"/>
              <a:gd name="T26" fmla="*/ 2147483646 w 289"/>
              <a:gd name="T27" fmla="*/ 2147483646 h 352"/>
              <a:gd name="T28" fmla="*/ 2147483646 w 289"/>
              <a:gd name="T29" fmla="*/ 2147483646 h 352"/>
              <a:gd name="T30" fmla="*/ 2147483646 w 289"/>
              <a:gd name="T31" fmla="*/ 2147483646 h 352"/>
              <a:gd name="T32" fmla="*/ 2147483646 w 289"/>
              <a:gd name="T33" fmla="*/ 2147483646 h 352"/>
              <a:gd name="T34" fmla="*/ 2147483646 w 289"/>
              <a:gd name="T35" fmla="*/ 2147483646 h 352"/>
              <a:gd name="T36" fmla="*/ 2147483646 w 289"/>
              <a:gd name="T37" fmla="*/ 2147483646 h 352"/>
              <a:gd name="T38" fmla="*/ 2147483646 w 289"/>
              <a:gd name="T39" fmla="*/ 2147483646 h 352"/>
              <a:gd name="T40" fmla="*/ 2147483646 w 289"/>
              <a:gd name="T41" fmla="*/ 2147483646 h 352"/>
              <a:gd name="T42" fmla="*/ 2147483646 w 289"/>
              <a:gd name="T43" fmla="*/ 2147483646 h 352"/>
              <a:gd name="T44" fmla="*/ 2147483646 w 289"/>
              <a:gd name="T45" fmla="*/ 2147483646 h 352"/>
              <a:gd name="T46" fmla="*/ 2147483646 w 289"/>
              <a:gd name="T47" fmla="*/ 2147483646 h 352"/>
              <a:gd name="T48" fmla="*/ 2147483646 w 289"/>
              <a:gd name="T49" fmla="*/ 2147483646 h 352"/>
              <a:gd name="T50" fmla="*/ 2147483646 w 289"/>
              <a:gd name="T51" fmla="*/ 2147483646 h 352"/>
              <a:gd name="T52" fmla="*/ 2147483646 w 289"/>
              <a:gd name="T53" fmla="*/ 2147483646 h 352"/>
              <a:gd name="T54" fmla="*/ 2147483646 w 289"/>
              <a:gd name="T55" fmla="*/ 2147483646 h 352"/>
              <a:gd name="T56" fmla="*/ 2147483646 w 289"/>
              <a:gd name="T57" fmla="*/ 2147483646 h 352"/>
              <a:gd name="T58" fmla="*/ 2147483646 w 289"/>
              <a:gd name="T59" fmla="*/ 2147483646 h 352"/>
              <a:gd name="T60" fmla="*/ 2147483646 w 289"/>
              <a:gd name="T61" fmla="*/ 2147483646 h 352"/>
              <a:gd name="T62" fmla="*/ 2147483646 w 289"/>
              <a:gd name="T63" fmla="*/ 2147483646 h 352"/>
              <a:gd name="T64" fmla="*/ 2147483646 w 289"/>
              <a:gd name="T65" fmla="*/ 2147483646 h 352"/>
              <a:gd name="T66" fmla="*/ 2147483646 w 289"/>
              <a:gd name="T67" fmla="*/ 2147483646 h 352"/>
              <a:gd name="T68" fmla="*/ 2147483646 w 289"/>
              <a:gd name="T69" fmla="*/ 2147483646 h 352"/>
              <a:gd name="T70" fmla="*/ 2147483646 w 289"/>
              <a:gd name="T71" fmla="*/ 2147483646 h 352"/>
              <a:gd name="T72" fmla="*/ 2147483646 w 289"/>
              <a:gd name="T73" fmla="*/ 2147483646 h 352"/>
              <a:gd name="T74" fmla="*/ 2147483646 w 289"/>
              <a:gd name="T75" fmla="*/ 2147483646 h 352"/>
              <a:gd name="T76" fmla="*/ 2147483646 w 289"/>
              <a:gd name="T77" fmla="*/ 2147483646 h 352"/>
              <a:gd name="T78" fmla="*/ 2147483646 w 289"/>
              <a:gd name="T79" fmla="*/ 2147483646 h 352"/>
              <a:gd name="T80" fmla="*/ 2147483646 w 289"/>
              <a:gd name="T81" fmla="*/ 0 h 352"/>
              <a:gd name="T82" fmla="*/ 2147483646 w 289"/>
              <a:gd name="T83" fmla="*/ 2147483646 h 352"/>
              <a:gd name="T84" fmla="*/ 2147483646 w 289"/>
              <a:gd name="T85" fmla="*/ 2147483646 h 352"/>
              <a:gd name="T86" fmla="*/ 2147483646 w 289"/>
              <a:gd name="T87" fmla="*/ 214748364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55" name="Freeform 1058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2147483646 w 252"/>
              <a:gd name="T1" fmla="*/ 2147483646 h 235"/>
              <a:gd name="T2" fmla="*/ 2147483646 w 252"/>
              <a:gd name="T3" fmla="*/ 2147483646 h 235"/>
              <a:gd name="T4" fmla="*/ 2147483646 w 252"/>
              <a:gd name="T5" fmla="*/ 2147483646 h 235"/>
              <a:gd name="T6" fmla="*/ 2147483646 w 252"/>
              <a:gd name="T7" fmla="*/ 2147483646 h 235"/>
              <a:gd name="T8" fmla="*/ 2147483646 w 252"/>
              <a:gd name="T9" fmla="*/ 2147483646 h 235"/>
              <a:gd name="T10" fmla="*/ 2147483646 w 252"/>
              <a:gd name="T11" fmla="*/ 2147483646 h 235"/>
              <a:gd name="T12" fmla="*/ 2147483646 w 252"/>
              <a:gd name="T13" fmla="*/ 2147483646 h 235"/>
              <a:gd name="T14" fmla="*/ 2147483646 w 252"/>
              <a:gd name="T15" fmla="*/ 2147483646 h 235"/>
              <a:gd name="T16" fmla="*/ 2147483646 w 252"/>
              <a:gd name="T17" fmla="*/ 2147483646 h 235"/>
              <a:gd name="T18" fmla="*/ 2147483646 w 252"/>
              <a:gd name="T19" fmla="*/ 2147483646 h 235"/>
              <a:gd name="T20" fmla="*/ 2147483646 w 252"/>
              <a:gd name="T21" fmla="*/ 2147483646 h 235"/>
              <a:gd name="T22" fmla="*/ 2147483646 w 252"/>
              <a:gd name="T23" fmla="*/ 2147483646 h 235"/>
              <a:gd name="T24" fmla="*/ 2147483646 w 252"/>
              <a:gd name="T25" fmla="*/ 2147483646 h 235"/>
              <a:gd name="T26" fmla="*/ 2147483646 w 252"/>
              <a:gd name="T27" fmla="*/ 2147483646 h 235"/>
              <a:gd name="T28" fmla="*/ 2147483646 w 252"/>
              <a:gd name="T29" fmla="*/ 2147483646 h 235"/>
              <a:gd name="T30" fmla="*/ 2147483646 w 252"/>
              <a:gd name="T31" fmla="*/ 2147483646 h 235"/>
              <a:gd name="T32" fmla="*/ 2147483646 w 252"/>
              <a:gd name="T33" fmla="*/ 2147483646 h 235"/>
              <a:gd name="T34" fmla="*/ 2147483646 w 252"/>
              <a:gd name="T35" fmla="*/ 2147483646 h 235"/>
              <a:gd name="T36" fmla="*/ 2147483646 w 252"/>
              <a:gd name="T37" fmla="*/ 2147483646 h 235"/>
              <a:gd name="T38" fmla="*/ 2147483646 w 252"/>
              <a:gd name="T39" fmla="*/ 2147483646 h 235"/>
              <a:gd name="T40" fmla="*/ 2147483646 w 252"/>
              <a:gd name="T41" fmla="*/ 2147483646 h 235"/>
              <a:gd name="T42" fmla="*/ 2147483646 w 252"/>
              <a:gd name="T43" fmla="*/ 2147483646 h 235"/>
              <a:gd name="T44" fmla="*/ 2147483646 w 252"/>
              <a:gd name="T45" fmla="*/ 2147483646 h 235"/>
              <a:gd name="T46" fmla="*/ 2147483646 w 252"/>
              <a:gd name="T47" fmla="*/ 2147483646 h 235"/>
              <a:gd name="T48" fmla="*/ 2147483646 w 252"/>
              <a:gd name="T49" fmla="*/ 2147483646 h 235"/>
              <a:gd name="T50" fmla="*/ 2147483646 w 252"/>
              <a:gd name="T51" fmla="*/ 2147483646 h 235"/>
              <a:gd name="T52" fmla="*/ 2147483646 w 252"/>
              <a:gd name="T53" fmla="*/ 2147483646 h 235"/>
              <a:gd name="T54" fmla="*/ 2147483646 w 252"/>
              <a:gd name="T55" fmla="*/ 2147483646 h 235"/>
              <a:gd name="T56" fmla="*/ 2147483646 w 252"/>
              <a:gd name="T57" fmla="*/ 2147483646 h 235"/>
              <a:gd name="T58" fmla="*/ 2147483646 w 252"/>
              <a:gd name="T59" fmla="*/ 2147483646 h 235"/>
              <a:gd name="T60" fmla="*/ 2147483646 w 252"/>
              <a:gd name="T61" fmla="*/ 2147483646 h 235"/>
              <a:gd name="T62" fmla="*/ 2147483646 w 252"/>
              <a:gd name="T63" fmla="*/ 2147483646 h 235"/>
              <a:gd name="T64" fmla="*/ 2147483646 w 252"/>
              <a:gd name="T65" fmla="*/ 2147483646 h 235"/>
              <a:gd name="T66" fmla="*/ 2147483646 w 252"/>
              <a:gd name="T67" fmla="*/ 2147483646 h 235"/>
              <a:gd name="T68" fmla="*/ 2147483646 w 252"/>
              <a:gd name="T69" fmla="*/ 2147483646 h 235"/>
              <a:gd name="T70" fmla="*/ 2147483646 w 252"/>
              <a:gd name="T71" fmla="*/ 2147483646 h 235"/>
              <a:gd name="T72" fmla="*/ 2147483646 w 252"/>
              <a:gd name="T73" fmla="*/ 2147483646 h 235"/>
              <a:gd name="T74" fmla="*/ 2147483646 w 252"/>
              <a:gd name="T75" fmla="*/ 2147483646 h 235"/>
              <a:gd name="T76" fmla="*/ 2147483646 w 252"/>
              <a:gd name="T77" fmla="*/ 2147483646 h 235"/>
              <a:gd name="T78" fmla="*/ 2147483646 w 252"/>
              <a:gd name="T79" fmla="*/ 0 h 235"/>
              <a:gd name="T80" fmla="*/ 2147483646 w 252"/>
              <a:gd name="T81" fmla="*/ 0 h 235"/>
              <a:gd name="T82" fmla="*/ 2147483646 w 252"/>
              <a:gd name="T83" fmla="*/ 0 h 235"/>
              <a:gd name="T84" fmla="*/ 2147483646 w 252"/>
              <a:gd name="T85" fmla="*/ 2147483646 h 235"/>
              <a:gd name="T86" fmla="*/ 2147483646 w 252"/>
              <a:gd name="T87" fmla="*/ 2147483646 h 235"/>
              <a:gd name="T88" fmla="*/ 0 w 252"/>
              <a:gd name="T89" fmla="*/ 2147483646 h 235"/>
              <a:gd name="T90" fmla="*/ 2147483646 w 252"/>
              <a:gd name="T91" fmla="*/ 2147483646 h 235"/>
              <a:gd name="T92" fmla="*/ 2147483646 w 252"/>
              <a:gd name="T93" fmla="*/ 2147483646 h 235"/>
              <a:gd name="T94" fmla="*/ 2147483646 w 252"/>
              <a:gd name="T95" fmla="*/ 2147483646 h 235"/>
              <a:gd name="T96" fmla="*/ 2147483646 w 252"/>
              <a:gd name="T97" fmla="*/ 2147483646 h 235"/>
              <a:gd name="T98" fmla="*/ 2147483646 w 252"/>
              <a:gd name="T99" fmla="*/ 2147483646 h 235"/>
              <a:gd name="T100" fmla="*/ 2147483646 w 252"/>
              <a:gd name="T101" fmla="*/ 2147483646 h 235"/>
              <a:gd name="T102" fmla="*/ 2147483646 w 252"/>
              <a:gd name="T103" fmla="*/ 2147483646 h 235"/>
              <a:gd name="T104" fmla="*/ 2147483646 w 252"/>
              <a:gd name="T105" fmla="*/ 2147483646 h 235"/>
              <a:gd name="T106" fmla="*/ 2147483646 w 252"/>
              <a:gd name="T107" fmla="*/ 2147483646 h 235"/>
              <a:gd name="T108" fmla="*/ 2147483646 w 252"/>
              <a:gd name="T109" fmla="*/ 2147483646 h 235"/>
              <a:gd name="T110" fmla="*/ 2147483646 w 252"/>
              <a:gd name="T111" fmla="*/ 2147483646 h 235"/>
              <a:gd name="T112" fmla="*/ 2147483646 w 252"/>
              <a:gd name="T113" fmla="*/ 2147483646 h 235"/>
              <a:gd name="T114" fmla="*/ 2147483646 w 252"/>
              <a:gd name="T115" fmla="*/ 2147483646 h 235"/>
              <a:gd name="T116" fmla="*/ 2147483646 w 252"/>
              <a:gd name="T117" fmla="*/ 2147483646 h 235"/>
              <a:gd name="T118" fmla="*/ 2147483646 w 252"/>
              <a:gd name="T119" fmla="*/ 2147483646 h 235"/>
              <a:gd name="T120" fmla="*/ 2147483646 w 252"/>
              <a:gd name="T121" fmla="*/ 2147483646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56" name="Freeform 1059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2147483646 h 220"/>
              <a:gd name="T2" fmla="*/ 0 w 103"/>
              <a:gd name="T3" fmla="*/ 2147483646 h 220"/>
              <a:gd name="T4" fmla="*/ 2147483646 w 103"/>
              <a:gd name="T5" fmla="*/ 2147483646 h 220"/>
              <a:gd name="T6" fmla="*/ 2147483646 w 103"/>
              <a:gd name="T7" fmla="*/ 2147483646 h 220"/>
              <a:gd name="T8" fmla="*/ 2147483646 w 103"/>
              <a:gd name="T9" fmla="*/ 2147483646 h 220"/>
              <a:gd name="T10" fmla="*/ 2147483646 w 103"/>
              <a:gd name="T11" fmla="*/ 2147483646 h 220"/>
              <a:gd name="T12" fmla="*/ 2147483646 w 103"/>
              <a:gd name="T13" fmla="*/ 2147483646 h 220"/>
              <a:gd name="T14" fmla="*/ 2147483646 w 103"/>
              <a:gd name="T15" fmla="*/ 2147483646 h 220"/>
              <a:gd name="T16" fmla="*/ 2147483646 w 103"/>
              <a:gd name="T17" fmla="*/ 2147483646 h 220"/>
              <a:gd name="T18" fmla="*/ 2147483646 w 103"/>
              <a:gd name="T19" fmla="*/ 2147483646 h 220"/>
              <a:gd name="T20" fmla="*/ 2147483646 w 103"/>
              <a:gd name="T21" fmla="*/ 2147483646 h 220"/>
              <a:gd name="T22" fmla="*/ 2147483646 w 103"/>
              <a:gd name="T23" fmla="*/ 2147483646 h 220"/>
              <a:gd name="T24" fmla="*/ 2147483646 w 103"/>
              <a:gd name="T25" fmla="*/ 2147483646 h 220"/>
              <a:gd name="T26" fmla="*/ 2147483646 w 103"/>
              <a:gd name="T27" fmla="*/ 2147483646 h 220"/>
              <a:gd name="T28" fmla="*/ 2147483646 w 103"/>
              <a:gd name="T29" fmla="*/ 2147483646 h 220"/>
              <a:gd name="T30" fmla="*/ 2147483646 w 103"/>
              <a:gd name="T31" fmla="*/ 2147483646 h 220"/>
              <a:gd name="T32" fmla="*/ 2147483646 w 103"/>
              <a:gd name="T33" fmla="*/ 2147483646 h 220"/>
              <a:gd name="T34" fmla="*/ 2147483646 w 103"/>
              <a:gd name="T35" fmla="*/ 2147483646 h 220"/>
              <a:gd name="T36" fmla="*/ 2147483646 w 103"/>
              <a:gd name="T37" fmla="*/ 2147483646 h 220"/>
              <a:gd name="T38" fmla="*/ 2147483646 w 103"/>
              <a:gd name="T39" fmla="*/ 2147483646 h 220"/>
              <a:gd name="T40" fmla="*/ 2147483646 w 103"/>
              <a:gd name="T41" fmla="*/ 2147483646 h 220"/>
              <a:gd name="T42" fmla="*/ 2147483646 w 103"/>
              <a:gd name="T43" fmla="*/ 2147483646 h 220"/>
              <a:gd name="T44" fmla="*/ 2147483646 w 103"/>
              <a:gd name="T45" fmla="*/ 2147483646 h 220"/>
              <a:gd name="T46" fmla="*/ 2147483646 w 103"/>
              <a:gd name="T47" fmla="*/ 2147483646 h 220"/>
              <a:gd name="T48" fmla="*/ 2147483646 w 103"/>
              <a:gd name="T49" fmla="*/ 2147483646 h 220"/>
              <a:gd name="T50" fmla="*/ 2147483646 w 103"/>
              <a:gd name="T51" fmla="*/ 2147483646 h 220"/>
              <a:gd name="T52" fmla="*/ 2147483646 w 103"/>
              <a:gd name="T53" fmla="*/ 2147483646 h 220"/>
              <a:gd name="T54" fmla="*/ 2147483646 w 103"/>
              <a:gd name="T55" fmla="*/ 2147483646 h 220"/>
              <a:gd name="T56" fmla="*/ 2147483646 w 103"/>
              <a:gd name="T57" fmla="*/ 2147483646 h 220"/>
              <a:gd name="T58" fmla="*/ 2147483646 w 103"/>
              <a:gd name="T59" fmla="*/ 2147483646 h 220"/>
              <a:gd name="T60" fmla="*/ 2147483646 w 103"/>
              <a:gd name="T61" fmla="*/ 2147483646 h 220"/>
              <a:gd name="T62" fmla="*/ 2147483646 w 103"/>
              <a:gd name="T63" fmla="*/ 2147483646 h 220"/>
              <a:gd name="T64" fmla="*/ 2147483646 w 103"/>
              <a:gd name="T65" fmla="*/ 0 h 220"/>
              <a:gd name="T66" fmla="*/ 2147483646 w 103"/>
              <a:gd name="T67" fmla="*/ 2147483646 h 220"/>
              <a:gd name="T68" fmla="*/ 2147483646 w 103"/>
              <a:gd name="T69" fmla="*/ 2147483646 h 220"/>
              <a:gd name="T70" fmla="*/ 2147483646 w 103"/>
              <a:gd name="T71" fmla="*/ 2147483646 h 220"/>
              <a:gd name="T72" fmla="*/ 2147483646 w 103"/>
              <a:gd name="T73" fmla="*/ 2147483646 h 220"/>
              <a:gd name="T74" fmla="*/ 2147483646 w 103"/>
              <a:gd name="T75" fmla="*/ 2147483646 h 220"/>
              <a:gd name="T76" fmla="*/ 2147483646 w 103"/>
              <a:gd name="T77" fmla="*/ 2147483646 h 220"/>
              <a:gd name="T78" fmla="*/ 2147483646 w 103"/>
              <a:gd name="T79" fmla="*/ 2147483646 h 220"/>
              <a:gd name="T80" fmla="*/ 0 w 103"/>
              <a:gd name="T81" fmla="*/ 2147483646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57" name="Freeform 1060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2147483646 w 220"/>
              <a:gd name="T1" fmla="*/ 2147483646 h 288"/>
              <a:gd name="T2" fmla="*/ 2147483646 w 220"/>
              <a:gd name="T3" fmla="*/ 2147483646 h 288"/>
              <a:gd name="T4" fmla="*/ 2147483646 w 220"/>
              <a:gd name="T5" fmla="*/ 2147483646 h 288"/>
              <a:gd name="T6" fmla="*/ 2147483646 w 220"/>
              <a:gd name="T7" fmla="*/ 2147483646 h 288"/>
              <a:gd name="T8" fmla="*/ 2147483646 w 220"/>
              <a:gd name="T9" fmla="*/ 2147483646 h 288"/>
              <a:gd name="T10" fmla="*/ 2147483646 w 220"/>
              <a:gd name="T11" fmla="*/ 2147483646 h 288"/>
              <a:gd name="T12" fmla="*/ 2147483646 w 220"/>
              <a:gd name="T13" fmla="*/ 2147483646 h 288"/>
              <a:gd name="T14" fmla="*/ 2147483646 w 220"/>
              <a:gd name="T15" fmla="*/ 2147483646 h 288"/>
              <a:gd name="T16" fmla="*/ 2147483646 w 220"/>
              <a:gd name="T17" fmla="*/ 2147483646 h 288"/>
              <a:gd name="T18" fmla="*/ 2147483646 w 220"/>
              <a:gd name="T19" fmla="*/ 2147483646 h 288"/>
              <a:gd name="T20" fmla="*/ 2147483646 w 220"/>
              <a:gd name="T21" fmla="*/ 2147483646 h 288"/>
              <a:gd name="T22" fmla="*/ 2147483646 w 220"/>
              <a:gd name="T23" fmla="*/ 2147483646 h 288"/>
              <a:gd name="T24" fmla="*/ 2147483646 w 220"/>
              <a:gd name="T25" fmla="*/ 2147483646 h 288"/>
              <a:gd name="T26" fmla="*/ 2147483646 w 220"/>
              <a:gd name="T27" fmla="*/ 2147483646 h 288"/>
              <a:gd name="T28" fmla="*/ 2147483646 w 220"/>
              <a:gd name="T29" fmla="*/ 2147483646 h 288"/>
              <a:gd name="T30" fmla="*/ 2147483646 w 220"/>
              <a:gd name="T31" fmla="*/ 2147483646 h 288"/>
              <a:gd name="T32" fmla="*/ 2147483646 w 220"/>
              <a:gd name="T33" fmla="*/ 2147483646 h 288"/>
              <a:gd name="T34" fmla="*/ 2147483646 w 220"/>
              <a:gd name="T35" fmla="*/ 2147483646 h 288"/>
              <a:gd name="T36" fmla="*/ 2147483646 w 220"/>
              <a:gd name="T37" fmla="*/ 2147483646 h 288"/>
              <a:gd name="T38" fmla="*/ 2147483646 w 220"/>
              <a:gd name="T39" fmla="*/ 2147483646 h 288"/>
              <a:gd name="T40" fmla="*/ 2147483646 w 220"/>
              <a:gd name="T41" fmla="*/ 2147483646 h 288"/>
              <a:gd name="T42" fmla="*/ 2147483646 w 220"/>
              <a:gd name="T43" fmla="*/ 2147483646 h 288"/>
              <a:gd name="T44" fmla="*/ 2147483646 w 220"/>
              <a:gd name="T45" fmla="*/ 2147483646 h 288"/>
              <a:gd name="T46" fmla="*/ 2147483646 w 220"/>
              <a:gd name="T47" fmla="*/ 2147483646 h 288"/>
              <a:gd name="T48" fmla="*/ 2147483646 w 220"/>
              <a:gd name="T49" fmla="*/ 2147483646 h 288"/>
              <a:gd name="T50" fmla="*/ 2147483646 w 220"/>
              <a:gd name="T51" fmla="*/ 2147483646 h 288"/>
              <a:gd name="T52" fmla="*/ 2147483646 w 220"/>
              <a:gd name="T53" fmla="*/ 2147483646 h 288"/>
              <a:gd name="T54" fmla="*/ 2147483646 w 220"/>
              <a:gd name="T55" fmla="*/ 2147483646 h 288"/>
              <a:gd name="T56" fmla="*/ 2147483646 w 220"/>
              <a:gd name="T57" fmla="*/ 2147483646 h 288"/>
              <a:gd name="T58" fmla="*/ 2147483646 w 220"/>
              <a:gd name="T59" fmla="*/ 0 h 288"/>
              <a:gd name="T60" fmla="*/ 2147483646 w 220"/>
              <a:gd name="T61" fmla="*/ 2147483646 h 288"/>
              <a:gd name="T62" fmla="*/ 2147483646 w 220"/>
              <a:gd name="T63" fmla="*/ 2147483646 h 288"/>
              <a:gd name="T64" fmla="*/ 2147483646 w 220"/>
              <a:gd name="T65" fmla="*/ 2147483646 h 288"/>
              <a:gd name="T66" fmla="*/ 2147483646 w 220"/>
              <a:gd name="T67" fmla="*/ 2147483646 h 288"/>
              <a:gd name="T68" fmla="*/ 2147483646 w 220"/>
              <a:gd name="T69" fmla="*/ 2147483646 h 288"/>
              <a:gd name="T70" fmla="*/ 2147483646 w 220"/>
              <a:gd name="T71" fmla="*/ 2147483646 h 288"/>
              <a:gd name="T72" fmla="*/ 2147483646 w 220"/>
              <a:gd name="T73" fmla="*/ 2147483646 h 288"/>
              <a:gd name="T74" fmla="*/ 2147483646 w 220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58" name="Freeform 1061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2147483646 w 1070"/>
              <a:gd name="T1" fmla="*/ 0 h 844"/>
              <a:gd name="T2" fmla="*/ 2147483646 w 1070"/>
              <a:gd name="T3" fmla="*/ 2147483646 h 844"/>
              <a:gd name="T4" fmla="*/ 2147483646 w 1070"/>
              <a:gd name="T5" fmla="*/ 2147483646 h 844"/>
              <a:gd name="T6" fmla="*/ 0 w 1070"/>
              <a:gd name="T7" fmla="*/ 2147483646 h 844"/>
              <a:gd name="T8" fmla="*/ 2147483646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59" name="Freeform 1062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2147483646 w 819"/>
              <a:gd name="T1" fmla="*/ 0 h 333"/>
              <a:gd name="T2" fmla="*/ 2147483646 w 819"/>
              <a:gd name="T3" fmla="*/ 2147483646 h 333"/>
              <a:gd name="T4" fmla="*/ 2147483646 w 819"/>
              <a:gd name="T5" fmla="*/ 2147483646 h 333"/>
              <a:gd name="T6" fmla="*/ 0 w 819"/>
              <a:gd name="T7" fmla="*/ 2147483646 h 333"/>
              <a:gd name="T8" fmla="*/ 214748364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0" name="Freeform 1063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2147483646 w 1083"/>
              <a:gd name="T1" fmla="*/ 0 h 306"/>
              <a:gd name="T2" fmla="*/ 2147483646 w 1083"/>
              <a:gd name="T3" fmla="*/ 2147483646 h 306"/>
              <a:gd name="T4" fmla="*/ 2147483646 w 1083"/>
              <a:gd name="T5" fmla="*/ 2147483646 h 306"/>
              <a:gd name="T6" fmla="*/ 0 w 1083"/>
              <a:gd name="T7" fmla="*/ 2147483646 h 306"/>
              <a:gd name="T8" fmla="*/ 2147483646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1" name="Freeform 1064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2147483646 w 1088"/>
              <a:gd name="T1" fmla="*/ 0 h 311"/>
              <a:gd name="T2" fmla="*/ 2147483646 w 1088"/>
              <a:gd name="T3" fmla="*/ 2147483646 h 311"/>
              <a:gd name="T4" fmla="*/ 2147483646 w 1088"/>
              <a:gd name="T5" fmla="*/ 2147483646 h 311"/>
              <a:gd name="T6" fmla="*/ 0 w 1088"/>
              <a:gd name="T7" fmla="*/ 2147483646 h 311"/>
              <a:gd name="T8" fmla="*/ 2147483646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2" name="Freeform 1065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2147483646 w 164"/>
              <a:gd name="T1" fmla="*/ 2147483646 h 72"/>
              <a:gd name="T2" fmla="*/ 2147483646 w 164"/>
              <a:gd name="T3" fmla="*/ 2147483646 h 72"/>
              <a:gd name="T4" fmla="*/ 2147483646 w 164"/>
              <a:gd name="T5" fmla="*/ 0 h 72"/>
              <a:gd name="T6" fmla="*/ 2147483646 w 164"/>
              <a:gd name="T7" fmla="*/ 0 h 72"/>
              <a:gd name="T8" fmla="*/ 2147483646 w 164"/>
              <a:gd name="T9" fmla="*/ 2147483646 h 72"/>
              <a:gd name="T10" fmla="*/ 2147483646 w 164"/>
              <a:gd name="T11" fmla="*/ 2147483646 h 72"/>
              <a:gd name="T12" fmla="*/ 2147483646 w 164"/>
              <a:gd name="T13" fmla="*/ 2147483646 h 72"/>
              <a:gd name="T14" fmla="*/ 2147483646 w 164"/>
              <a:gd name="T15" fmla="*/ 2147483646 h 72"/>
              <a:gd name="T16" fmla="*/ 2147483646 w 164"/>
              <a:gd name="T17" fmla="*/ 2147483646 h 72"/>
              <a:gd name="T18" fmla="*/ 2147483646 w 164"/>
              <a:gd name="T19" fmla="*/ 2147483646 h 72"/>
              <a:gd name="T20" fmla="*/ 2147483646 w 164"/>
              <a:gd name="T21" fmla="*/ 2147483646 h 72"/>
              <a:gd name="T22" fmla="*/ 2147483646 w 164"/>
              <a:gd name="T23" fmla="*/ 2147483646 h 72"/>
              <a:gd name="T24" fmla="*/ 2147483646 w 164"/>
              <a:gd name="T25" fmla="*/ 2147483646 h 72"/>
              <a:gd name="T26" fmla="*/ 2147483646 w 164"/>
              <a:gd name="T27" fmla="*/ 2147483646 h 72"/>
              <a:gd name="T28" fmla="*/ 2147483646 w 164"/>
              <a:gd name="T29" fmla="*/ 2147483646 h 72"/>
              <a:gd name="T30" fmla="*/ 2147483646 w 164"/>
              <a:gd name="T31" fmla="*/ 2147483646 h 72"/>
              <a:gd name="T32" fmla="*/ 2147483646 w 164"/>
              <a:gd name="T33" fmla="*/ 2147483646 h 72"/>
              <a:gd name="T34" fmla="*/ 2147483646 w 164"/>
              <a:gd name="T35" fmla="*/ 2147483646 h 72"/>
              <a:gd name="T36" fmla="*/ 2147483646 w 164"/>
              <a:gd name="T37" fmla="*/ 2147483646 h 72"/>
              <a:gd name="T38" fmla="*/ 2147483646 w 164"/>
              <a:gd name="T39" fmla="*/ 2147483646 h 72"/>
              <a:gd name="T40" fmla="*/ 2147483646 w 164"/>
              <a:gd name="T41" fmla="*/ 2147483646 h 72"/>
              <a:gd name="T42" fmla="*/ 2147483646 w 164"/>
              <a:gd name="T43" fmla="*/ 2147483646 h 72"/>
              <a:gd name="T44" fmla="*/ 2147483646 w 164"/>
              <a:gd name="T45" fmla="*/ 2147483646 h 72"/>
              <a:gd name="T46" fmla="*/ 2147483646 w 164"/>
              <a:gd name="T47" fmla="*/ 2147483646 h 72"/>
              <a:gd name="T48" fmla="*/ 2147483646 w 164"/>
              <a:gd name="T49" fmla="*/ 2147483646 h 72"/>
              <a:gd name="T50" fmla="*/ 2147483646 w 164"/>
              <a:gd name="T51" fmla="*/ 2147483646 h 72"/>
              <a:gd name="T52" fmla="*/ 2147483646 w 164"/>
              <a:gd name="T53" fmla="*/ 2147483646 h 72"/>
              <a:gd name="T54" fmla="*/ 2147483646 w 164"/>
              <a:gd name="T55" fmla="*/ 2147483646 h 72"/>
              <a:gd name="T56" fmla="*/ 2147483646 w 164"/>
              <a:gd name="T57" fmla="*/ 2147483646 h 72"/>
              <a:gd name="T58" fmla="*/ 0 w 164"/>
              <a:gd name="T59" fmla="*/ 2147483646 h 72"/>
              <a:gd name="T60" fmla="*/ 0 w 164"/>
              <a:gd name="T61" fmla="*/ 2147483646 h 72"/>
              <a:gd name="T62" fmla="*/ 2147483646 w 164"/>
              <a:gd name="T63" fmla="*/ 2147483646 h 72"/>
              <a:gd name="T64" fmla="*/ 2147483646 w 164"/>
              <a:gd name="T65" fmla="*/ 2147483646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3" name="Freeform 1066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2147483646 w 146"/>
              <a:gd name="T1" fmla="*/ 0 h 109"/>
              <a:gd name="T2" fmla="*/ 2147483646 w 146"/>
              <a:gd name="T3" fmla="*/ 0 h 109"/>
              <a:gd name="T4" fmla="*/ 2147483646 w 146"/>
              <a:gd name="T5" fmla="*/ 2147483646 h 109"/>
              <a:gd name="T6" fmla="*/ 2147483646 w 146"/>
              <a:gd name="T7" fmla="*/ 2147483646 h 109"/>
              <a:gd name="T8" fmla="*/ 2147483646 w 146"/>
              <a:gd name="T9" fmla="*/ 2147483646 h 109"/>
              <a:gd name="T10" fmla="*/ 2147483646 w 146"/>
              <a:gd name="T11" fmla="*/ 2147483646 h 109"/>
              <a:gd name="T12" fmla="*/ 2147483646 w 146"/>
              <a:gd name="T13" fmla="*/ 2147483646 h 109"/>
              <a:gd name="T14" fmla="*/ 0 w 146"/>
              <a:gd name="T15" fmla="*/ 2147483646 h 109"/>
              <a:gd name="T16" fmla="*/ 2147483646 w 146"/>
              <a:gd name="T17" fmla="*/ 2147483646 h 109"/>
              <a:gd name="T18" fmla="*/ 2147483646 w 146"/>
              <a:gd name="T19" fmla="*/ 2147483646 h 109"/>
              <a:gd name="T20" fmla="*/ 2147483646 w 146"/>
              <a:gd name="T21" fmla="*/ 2147483646 h 109"/>
              <a:gd name="T22" fmla="*/ 2147483646 w 146"/>
              <a:gd name="T23" fmla="*/ 2147483646 h 109"/>
              <a:gd name="T24" fmla="*/ 2147483646 w 146"/>
              <a:gd name="T25" fmla="*/ 2147483646 h 109"/>
              <a:gd name="T26" fmla="*/ 2147483646 w 146"/>
              <a:gd name="T27" fmla="*/ 2147483646 h 109"/>
              <a:gd name="T28" fmla="*/ 2147483646 w 146"/>
              <a:gd name="T29" fmla="*/ 2147483646 h 109"/>
              <a:gd name="T30" fmla="*/ 2147483646 w 146"/>
              <a:gd name="T31" fmla="*/ 2147483646 h 109"/>
              <a:gd name="T32" fmla="*/ 2147483646 w 146"/>
              <a:gd name="T33" fmla="*/ 2147483646 h 109"/>
              <a:gd name="T34" fmla="*/ 2147483646 w 146"/>
              <a:gd name="T35" fmla="*/ 2147483646 h 109"/>
              <a:gd name="T36" fmla="*/ 2147483646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4" name="Freeform 1067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2147483646 w 146"/>
              <a:gd name="T1" fmla="*/ 0 h 107"/>
              <a:gd name="T2" fmla="*/ 2147483646 w 146"/>
              <a:gd name="T3" fmla="*/ 0 h 107"/>
              <a:gd name="T4" fmla="*/ 2147483646 w 146"/>
              <a:gd name="T5" fmla="*/ 2147483646 h 107"/>
              <a:gd name="T6" fmla="*/ 2147483646 w 146"/>
              <a:gd name="T7" fmla="*/ 2147483646 h 107"/>
              <a:gd name="T8" fmla="*/ 2147483646 w 146"/>
              <a:gd name="T9" fmla="*/ 2147483646 h 107"/>
              <a:gd name="T10" fmla="*/ 2147483646 w 146"/>
              <a:gd name="T11" fmla="*/ 2147483646 h 107"/>
              <a:gd name="T12" fmla="*/ 0 w 146"/>
              <a:gd name="T13" fmla="*/ 2147483646 h 107"/>
              <a:gd name="T14" fmla="*/ 0 w 146"/>
              <a:gd name="T15" fmla="*/ 2147483646 h 107"/>
              <a:gd name="T16" fmla="*/ 2147483646 w 146"/>
              <a:gd name="T17" fmla="*/ 2147483646 h 107"/>
              <a:gd name="T18" fmla="*/ 2147483646 w 146"/>
              <a:gd name="T19" fmla="*/ 2147483646 h 107"/>
              <a:gd name="T20" fmla="*/ 2147483646 w 146"/>
              <a:gd name="T21" fmla="*/ 2147483646 h 107"/>
              <a:gd name="T22" fmla="*/ 2147483646 w 146"/>
              <a:gd name="T23" fmla="*/ 2147483646 h 107"/>
              <a:gd name="T24" fmla="*/ 2147483646 w 146"/>
              <a:gd name="T25" fmla="*/ 2147483646 h 107"/>
              <a:gd name="T26" fmla="*/ 2147483646 w 146"/>
              <a:gd name="T27" fmla="*/ 2147483646 h 107"/>
              <a:gd name="T28" fmla="*/ 2147483646 w 146"/>
              <a:gd name="T29" fmla="*/ 2147483646 h 107"/>
              <a:gd name="T30" fmla="*/ 2147483646 w 146"/>
              <a:gd name="T31" fmla="*/ 2147483646 h 107"/>
              <a:gd name="T32" fmla="*/ 2147483646 w 146"/>
              <a:gd name="T33" fmla="*/ 2147483646 h 107"/>
              <a:gd name="T34" fmla="*/ 2147483646 w 146"/>
              <a:gd name="T35" fmla="*/ 2147483646 h 107"/>
              <a:gd name="T36" fmla="*/ 2147483646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5" name="Freeform 1068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2147483646 h 182"/>
              <a:gd name="T2" fmla="*/ 2147483646 w 629"/>
              <a:gd name="T3" fmla="*/ 2147483646 h 182"/>
              <a:gd name="T4" fmla="*/ 2147483646 w 629"/>
              <a:gd name="T5" fmla="*/ 2147483646 h 182"/>
              <a:gd name="T6" fmla="*/ 2147483646 w 629"/>
              <a:gd name="T7" fmla="*/ 0 h 182"/>
              <a:gd name="T8" fmla="*/ 0 w 629"/>
              <a:gd name="T9" fmla="*/ 2147483646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6" name="Freeform 1069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7" name="Freeform 1070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8" name="AutoShape 1072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69" name="Freeform 1073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2147483646 w 1894"/>
              <a:gd name="T1" fmla="*/ 0 h 1904"/>
              <a:gd name="T2" fmla="*/ 2147483646 w 1894"/>
              <a:gd name="T3" fmla="*/ 0 h 1904"/>
              <a:gd name="T4" fmla="*/ 2147483646 w 1894"/>
              <a:gd name="T5" fmla="*/ 2147483646 h 1904"/>
              <a:gd name="T6" fmla="*/ 2147483646 w 1894"/>
              <a:gd name="T7" fmla="*/ 2147483646 h 1904"/>
              <a:gd name="T8" fmla="*/ 2147483646 w 1894"/>
              <a:gd name="T9" fmla="*/ 2147483646 h 1904"/>
              <a:gd name="T10" fmla="*/ 2147483646 w 1894"/>
              <a:gd name="T11" fmla="*/ 2147483646 h 1904"/>
              <a:gd name="T12" fmla="*/ 2147483646 w 1894"/>
              <a:gd name="T13" fmla="*/ 2147483646 h 1904"/>
              <a:gd name="T14" fmla="*/ 2147483646 w 1894"/>
              <a:gd name="T15" fmla="*/ 2147483646 h 1904"/>
              <a:gd name="T16" fmla="*/ 2147483646 w 1894"/>
              <a:gd name="T17" fmla="*/ 2147483646 h 1904"/>
              <a:gd name="T18" fmla="*/ 2147483646 w 1894"/>
              <a:gd name="T19" fmla="*/ 2147483646 h 1904"/>
              <a:gd name="T20" fmla="*/ 2147483646 w 1894"/>
              <a:gd name="T21" fmla="*/ 2147483646 h 1904"/>
              <a:gd name="T22" fmla="*/ 2147483646 w 1894"/>
              <a:gd name="T23" fmla="*/ 2147483646 h 1904"/>
              <a:gd name="T24" fmla="*/ 2147483646 w 1894"/>
              <a:gd name="T25" fmla="*/ 2147483646 h 1904"/>
              <a:gd name="T26" fmla="*/ 2147483646 w 1894"/>
              <a:gd name="T27" fmla="*/ 2147483646 h 1904"/>
              <a:gd name="T28" fmla="*/ 2147483646 w 1894"/>
              <a:gd name="T29" fmla="*/ 2147483646 h 1904"/>
              <a:gd name="T30" fmla="*/ 2147483646 w 1894"/>
              <a:gd name="T31" fmla="*/ 2147483646 h 1904"/>
              <a:gd name="T32" fmla="*/ 2147483646 w 1894"/>
              <a:gd name="T33" fmla="*/ 2147483646 h 1904"/>
              <a:gd name="T34" fmla="*/ 2147483646 w 1894"/>
              <a:gd name="T35" fmla="*/ 2147483646 h 1904"/>
              <a:gd name="T36" fmla="*/ 2147483646 w 1894"/>
              <a:gd name="T37" fmla="*/ 2147483646 h 1904"/>
              <a:gd name="T38" fmla="*/ 2147483646 w 1894"/>
              <a:gd name="T39" fmla="*/ 2147483646 h 1904"/>
              <a:gd name="T40" fmla="*/ 2147483646 w 1894"/>
              <a:gd name="T41" fmla="*/ 2147483646 h 1904"/>
              <a:gd name="T42" fmla="*/ 2147483646 w 1894"/>
              <a:gd name="T43" fmla="*/ 2147483646 h 1904"/>
              <a:gd name="T44" fmla="*/ 2147483646 w 1894"/>
              <a:gd name="T45" fmla="*/ 2147483646 h 1904"/>
              <a:gd name="T46" fmla="*/ 2147483646 w 1894"/>
              <a:gd name="T47" fmla="*/ 2147483646 h 1904"/>
              <a:gd name="T48" fmla="*/ 2147483646 w 1894"/>
              <a:gd name="T49" fmla="*/ 2147483646 h 1904"/>
              <a:gd name="T50" fmla="*/ 2147483646 w 1894"/>
              <a:gd name="T51" fmla="*/ 2147483646 h 1904"/>
              <a:gd name="T52" fmla="*/ 2147483646 w 1894"/>
              <a:gd name="T53" fmla="*/ 2147483646 h 1904"/>
              <a:gd name="T54" fmla="*/ 2147483646 w 1894"/>
              <a:gd name="T55" fmla="*/ 2147483646 h 1904"/>
              <a:gd name="T56" fmla="*/ 2147483646 w 1894"/>
              <a:gd name="T57" fmla="*/ 2147483646 h 1904"/>
              <a:gd name="T58" fmla="*/ 2147483646 w 1894"/>
              <a:gd name="T59" fmla="*/ 2147483646 h 1904"/>
              <a:gd name="T60" fmla="*/ 2147483646 w 1894"/>
              <a:gd name="T61" fmla="*/ 2147483646 h 1904"/>
              <a:gd name="T62" fmla="*/ 2147483646 w 1894"/>
              <a:gd name="T63" fmla="*/ 2147483646 h 1904"/>
              <a:gd name="T64" fmla="*/ 2147483646 w 1894"/>
              <a:gd name="T65" fmla="*/ 2147483646 h 1904"/>
              <a:gd name="T66" fmla="*/ 2147483646 w 1894"/>
              <a:gd name="T67" fmla="*/ 2147483646 h 1904"/>
              <a:gd name="T68" fmla="*/ 2147483646 w 1894"/>
              <a:gd name="T69" fmla="*/ 2147483646 h 1904"/>
              <a:gd name="T70" fmla="*/ 2147483646 w 1894"/>
              <a:gd name="T71" fmla="*/ 2147483646 h 1904"/>
              <a:gd name="T72" fmla="*/ 2147483646 w 1894"/>
              <a:gd name="T73" fmla="*/ 2147483646 h 1904"/>
              <a:gd name="T74" fmla="*/ 2147483646 w 1894"/>
              <a:gd name="T75" fmla="*/ 2147483646 h 1904"/>
              <a:gd name="T76" fmla="*/ 2147483646 w 1894"/>
              <a:gd name="T77" fmla="*/ 2147483646 h 1904"/>
              <a:gd name="T78" fmla="*/ 2147483646 w 1894"/>
              <a:gd name="T79" fmla="*/ 2147483646 h 1904"/>
              <a:gd name="T80" fmla="*/ 0 w 1894"/>
              <a:gd name="T81" fmla="*/ 2147483646 h 1904"/>
              <a:gd name="T82" fmla="*/ 2147483646 w 1894"/>
              <a:gd name="T83" fmla="*/ 2147483646 h 1904"/>
              <a:gd name="T84" fmla="*/ 2147483646 w 1894"/>
              <a:gd name="T85" fmla="*/ 2147483646 h 1904"/>
              <a:gd name="T86" fmla="*/ 2147483646 w 1894"/>
              <a:gd name="T87" fmla="*/ 2147483646 h 1904"/>
              <a:gd name="T88" fmla="*/ 2147483646 w 1894"/>
              <a:gd name="T89" fmla="*/ 2147483646 h 1904"/>
              <a:gd name="T90" fmla="*/ 2147483646 w 1894"/>
              <a:gd name="T91" fmla="*/ 2147483646 h 1904"/>
              <a:gd name="T92" fmla="*/ 2147483646 w 1894"/>
              <a:gd name="T93" fmla="*/ 2147483646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70" name="Freeform 1074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2147483646 w 1106"/>
              <a:gd name="T1" fmla="*/ 0 h 331"/>
              <a:gd name="T2" fmla="*/ 2147483646 w 1106"/>
              <a:gd name="T3" fmla="*/ 2147483646 h 331"/>
              <a:gd name="T4" fmla="*/ 2147483646 w 1106"/>
              <a:gd name="T5" fmla="*/ 2147483646 h 331"/>
              <a:gd name="T6" fmla="*/ 0 w 1106"/>
              <a:gd name="T7" fmla="*/ 2147483646 h 331"/>
              <a:gd name="T8" fmla="*/ 214748364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1" name="Freeform 1075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6 w 1285"/>
              <a:gd name="T1" fmla="*/ 2147483646 h 505"/>
              <a:gd name="T2" fmla="*/ 2147483646 w 1285"/>
              <a:gd name="T3" fmla="*/ 2147483646 h 505"/>
              <a:gd name="T4" fmla="*/ 2147483646 w 1285"/>
              <a:gd name="T5" fmla="*/ 2147483646 h 505"/>
              <a:gd name="T6" fmla="*/ 2147483646 w 1285"/>
              <a:gd name="T7" fmla="*/ 2147483646 h 505"/>
              <a:gd name="T8" fmla="*/ 2147483646 w 1285"/>
              <a:gd name="T9" fmla="*/ 2147483646 h 505"/>
              <a:gd name="T10" fmla="*/ 2147483646 w 1285"/>
              <a:gd name="T11" fmla="*/ 2147483646 h 505"/>
              <a:gd name="T12" fmla="*/ 2147483646 w 1285"/>
              <a:gd name="T13" fmla="*/ 2147483646 h 505"/>
              <a:gd name="T14" fmla="*/ 2147483646 w 1285"/>
              <a:gd name="T15" fmla="*/ 2147483646 h 505"/>
              <a:gd name="T16" fmla="*/ 2147483646 w 1285"/>
              <a:gd name="T17" fmla="*/ 2147483646 h 505"/>
              <a:gd name="T18" fmla="*/ 2147483646 w 1285"/>
              <a:gd name="T19" fmla="*/ 2147483646 h 505"/>
              <a:gd name="T20" fmla="*/ 2147483646 w 1285"/>
              <a:gd name="T21" fmla="*/ 2147483646 h 505"/>
              <a:gd name="T22" fmla="*/ 2147483646 w 1285"/>
              <a:gd name="T23" fmla="*/ 2147483646 h 505"/>
              <a:gd name="T24" fmla="*/ 2147483646 w 1285"/>
              <a:gd name="T25" fmla="*/ 2147483646 h 505"/>
              <a:gd name="T26" fmla="*/ 2147483646 w 1285"/>
              <a:gd name="T27" fmla="*/ 2147483646 h 505"/>
              <a:gd name="T28" fmla="*/ 2147483646 w 1285"/>
              <a:gd name="T29" fmla="*/ 2147483646 h 505"/>
              <a:gd name="T30" fmla="*/ 2147483646 w 1285"/>
              <a:gd name="T31" fmla="*/ 2147483646 h 505"/>
              <a:gd name="T32" fmla="*/ 2147483646 w 1285"/>
              <a:gd name="T33" fmla="*/ 2147483646 h 505"/>
              <a:gd name="T34" fmla="*/ 2147483646 w 1285"/>
              <a:gd name="T35" fmla="*/ 2147483646 h 505"/>
              <a:gd name="T36" fmla="*/ 0 w 1285"/>
              <a:gd name="T37" fmla="*/ 2147483646 h 505"/>
              <a:gd name="T38" fmla="*/ 2147483646 w 1285"/>
              <a:gd name="T39" fmla="*/ 2147483646 h 505"/>
              <a:gd name="T40" fmla="*/ 2147483646 w 1285"/>
              <a:gd name="T41" fmla="*/ 2147483646 h 505"/>
              <a:gd name="T42" fmla="*/ 2147483646 w 1285"/>
              <a:gd name="T43" fmla="*/ 2147483646 h 505"/>
              <a:gd name="T44" fmla="*/ 2147483646 w 1285"/>
              <a:gd name="T45" fmla="*/ 2147483646 h 505"/>
              <a:gd name="T46" fmla="*/ 2147483646 w 1285"/>
              <a:gd name="T47" fmla="*/ 2147483646 h 505"/>
              <a:gd name="T48" fmla="*/ 2147483646 w 1285"/>
              <a:gd name="T49" fmla="*/ 2147483646 h 505"/>
              <a:gd name="T50" fmla="*/ 2147483646 w 1285"/>
              <a:gd name="T51" fmla="*/ 2147483646 h 505"/>
              <a:gd name="T52" fmla="*/ 2147483646 w 1285"/>
              <a:gd name="T53" fmla="*/ 2147483646 h 505"/>
              <a:gd name="T54" fmla="*/ 2147483646 w 1285"/>
              <a:gd name="T55" fmla="*/ 2147483646 h 505"/>
              <a:gd name="T56" fmla="*/ 2147483646 w 1285"/>
              <a:gd name="T57" fmla="*/ 2147483646 h 505"/>
              <a:gd name="T58" fmla="*/ 2147483646 w 1285"/>
              <a:gd name="T59" fmla="*/ 2147483646 h 505"/>
              <a:gd name="T60" fmla="*/ 2147483646 w 1285"/>
              <a:gd name="T61" fmla="*/ 2147483646 h 505"/>
              <a:gd name="T62" fmla="*/ 2147483646 w 1285"/>
              <a:gd name="T63" fmla="*/ 2147483646 h 505"/>
              <a:gd name="T64" fmla="*/ 2147483646 w 1285"/>
              <a:gd name="T65" fmla="*/ 2147483646 h 505"/>
              <a:gd name="T66" fmla="*/ 2147483646 w 1285"/>
              <a:gd name="T67" fmla="*/ 2147483646 h 505"/>
              <a:gd name="T68" fmla="*/ 2147483646 w 1285"/>
              <a:gd name="T69" fmla="*/ 2147483646 h 505"/>
              <a:gd name="T70" fmla="*/ 2147483646 w 1285"/>
              <a:gd name="T71" fmla="*/ 2147483646 h 505"/>
              <a:gd name="T72" fmla="*/ 2147483646 w 1285"/>
              <a:gd name="T73" fmla="*/ 2147483646 h 505"/>
              <a:gd name="T74" fmla="*/ 2147483646 w 1285"/>
              <a:gd name="T75" fmla="*/ 2147483646 h 505"/>
              <a:gd name="T76" fmla="*/ 2147483646 w 1285"/>
              <a:gd name="T77" fmla="*/ 2147483646 h 505"/>
              <a:gd name="T78" fmla="*/ 2147483646 w 1285"/>
              <a:gd name="T79" fmla="*/ 2147483646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2" name="AutoShape 1076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3" name="Freeform 1077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2147483646 w 179"/>
              <a:gd name="T1" fmla="*/ 2147483646 h 216"/>
              <a:gd name="T2" fmla="*/ 2147483646 w 179"/>
              <a:gd name="T3" fmla="*/ 2147483646 h 216"/>
              <a:gd name="T4" fmla="*/ 2147483646 w 179"/>
              <a:gd name="T5" fmla="*/ 2147483646 h 216"/>
              <a:gd name="T6" fmla="*/ 2147483646 w 179"/>
              <a:gd name="T7" fmla="*/ 2147483646 h 216"/>
              <a:gd name="T8" fmla="*/ 2147483646 w 179"/>
              <a:gd name="T9" fmla="*/ 2147483646 h 216"/>
              <a:gd name="T10" fmla="*/ 2147483646 w 179"/>
              <a:gd name="T11" fmla="*/ 2147483646 h 216"/>
              <a:gd name="T12" fmla="*/ 2147483646 w 179"/>
              <a:gd name="T13" fmla="*/ 2147483646 h 216"/>
              <a:gd name="T14" fmla="*/ 2147483646 w 179"/>
              <a:gd name="T15" fmla="*/ 2147483646 h 216"/>
              <a:gd name="T16" fmla="*/ 0 w 179"/>
              <a:gd name="T17" fmla="*/ 2147483646 h 216"/>
              <a:gd name="T18" fmla="*/ 2147483646 w 179"/>
              <a:gd name="T19" fmla="*/ 2147483646 h 216"/>
              <a:gd name="T20" fmla="*/ 2147483646 w 179"/>
              <a:gd name="T21" fmla="*/ 2147483646 h 216"/>
              <a:gd name="T22" fmla="*/ 2147483646 w 179"/>
              <a:gd name="T23" fmla="*/ 2147483646 h 216"/>
              <a:gd name="T24" fmla="*/ 2147483646 w 179"/>
              <a:gd name="T25" fmla="*/ 2147483646 h 216"/>
              <a:gd name="T26" fmla="*/ 2147483646 w 179"/>
              <a:gd name="T27" fmla="*/ 2147483646 h 216"/>
              <a:gd name="T28" fmla="*/ 2147483646 w 179"/>
              <a:gd name="T29" fmla="*/ 2147483646 h 216"/>
              <a:gd name="T30" fmla="*/ 2147483646 w 179"/>
              <a:gd name="T31" fmla="*/ 2147483646 h 216"/>
              <a:gd name="T32" fmla="*/ 2147483646 w 179"/>
              <a:gd name="T33" fmla="*/ 2147483646 h 216"/>
              <a:gd name="T34" fmla="*/ 2147483646 w 179"/>
              <a:gd name="T35" fmla="*/ 2147483646 h 216"/>
              <a:gd name="T36" fmla="*/ 2147483646 w 179"/>
              <a:gd name="T37" fmla="*/ 2147483646 h 216"/>
              <a:gd name="T38" fmla="*/ 2147483646 w 179"/>
              <a:gd name="T39" fmla="*/ 2147483646 h 216"/>
              <a:gd name="T40" fmla="*/ 2147483646 w 179"/>
              <a:gd name="T41" fmla="*/ 2147483646 h 216"/>
              <a:gd name="T42" fmla="*/ 2147483646 w 179"/>
              <a:gd name="T43" fmla="*/ 2147483646 h 216"/>
              <a:gd name="T44" fmla="*/ 2147483646 w 179"/>
              <a:gd name="T45" fmla="*/ 2147483646 h 216"/>
              <a:gd name="T46" fmla="*/ 2147483646 w 179"/>
              <a:gd name="T47" fmla="*/ 2147483646 h 216"/>
              <a:gd name="T48" fmla="*/ 2147483646 w 179"/>
              <a:gd name="T49" fmla="*/ 2147483646 h 216"/>
              <a:gd name="T50" fmla="*/ 2147483646 w 179"/>
              <a:gd name="T51" fmla="*/ 2147483646 h 216"/>
              <a:gd name="T52" fmla="*/ 2147483646 w 179"/>
              <a:gd name="T53" fmla="*/ 2147483646 h 216"/>
              <a:gd name="T54" fmla="*/ 2147483646 w 179"/>
              <a:gd name="T55" fmla="*/ 2147483646 h 216"/>
              <a:gd name="T56" fmla="*/ 2147483646 w 179"/>
              <a:gd name="T57" fmla="*/ 2147483646 h 216"/>
              <a:gd name="T58" fmla="*/ 2147483646 w 179"/>
              <a:gd name="T59" fmla="*/ 2147483646 h 216"/>
              <a:gd name="T60" fmla="*/ 2147483646 w 179"/>
              <a:gd name="T61" fmla="*/ 2147483646 h 216"/>
              <a:gd name="T62" fmla="*/ 2147483646 w 179"/>
              <a:gd name="T63" fmla="*/ 2147483646 h 216"/>
              <a:gd name="T64" fmla="*/ 2147483646 w 179"/>
              <a:gd name="T65" fmla="*/ 2147483646 h 216"/>
              <a:gd name="T66" fmla="*/ 2147483646 w 179"/>
              <a:gd name="T67" fmla="*/ 2147483646 h 216"/>
              <a:gd name="T68" fmla="*/ 2147483646 w 179"/>
              <a:gd name="T69" fmla="*/ 2147483646 h 216"/>
              <a:gd name="T70" fmla="*/ 2147483646 w 179"/>
              <a:gd name="T71" fmla="*/ 2147483646 h 216"/>
              <a:gd name="T72" fmla="*/ 2147483646 w 179"/>
              <a:gd name="T73" fmla="*/ 2147483646 h 216"/>
              <a:gd name="T74" fmla="*/ 2147483646 w 179"/>
              <a:gd name="T75" fmla="*/ 2147483646 h 216"/>
              <a:gd name="T76" fmla="*/ 2147483646 w 179"/>
              <a:gd name="T77" fmla="*/ 2147483646 h 216"/>
              <a:gd name="T78" fmla="*/ 2147483646 w 179"/>
              <a:gd name="T79" fmla="*/ 2147483646 h 216"/>
              <a:gd name="T80" fmla="*/ 2147483646 w 179"/>
              <a:gd name="T81" fmla="*/ 2147483646 h 216"/>
              <a:gd name="T82" fmla="*/ 2147483646 w 179"/>
              <a:gd name="T83" fmla="*/ 2147483646 h 216"/>
              <a:gd name="T84" fmla="*/ 2147483646 w 179"/>
              <a:gd name="T85" fmla="*/ 0 h 216"/>
              <a:gd name="T86" fmla="*/ 2147483646 w 179"/>
              <a:gd name="T87" fmla="*/ 2147483646 h 216"/>
              <a:gd name="T88" fmla="*/ 2147483646 w 179"/>
              <a:gd name="T89" fmla="*/ 2147483646 h 216"/>
              <a:gd name="T90" fmla="*/ 2147483646 w 179"/>
              <a:gd name="T91" fmla="*/ 2147483646 h 216"/>
              <a:gd name="T92" fmla="*/ 2147483646 w 179"/>
              <a:gd name="T93" fmla="*/ 2147483646 h 216"/>
              <a:gd name="T94" fmla="*/ 2147483646 w 179"/>
              <a:gd name="T95" fmla="*/ 2147483646 h 216"/>
              <a:gd name="T96" fmla="*/ 2147483646 w 179"/>
              <a:gd name="T97" fmla="*/ 2147483646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74" name="Freeform 1078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2147483646 w 114"/>
              <a:gd name="T1" fmla="*/ 2147483646 h 168"/>
              <a:gd name="T2" fmla="*/ 2147483646 w 114"/>
              <a:gd name="T3" fmla="*/ 2147483646 h 168"/>
              <a:gd name="T4" fmla="*/ 2147483646 w 114"/>
              <a:gd name="T5" fmla="*/ 2147483646 h 168"/>
              <a:gd name="T6" fmla="*/ 2147483646 w 114"/>
              <a:gd name="T7" fmla="*/ 2147483646 h 168"/>
              <a:gd name="T8" fmla="*/ 2147483646 w 114"/>
              <a:gd name="T9" fmla="*/ 2147483646 h 168"/>
              <a:gd name="T10" fmla="*/ 2147483646 w 114"/>
              <a:gd name="T11" fmla="*/ 2147483646 h 168"/>
              <a:gd name="T12" fmla="*/ 2147483646 w 114"/>
              <a:gd name="T13" fmla="*/ 2147483646 h 168"/>
              <a:gd name="T14" fmla="*/ 2147483646 w 114"/>
              <a:gd name="T15" fmla="*/ 2147483646 h 168"/>
              <a:gd name="T16" fmla="*/ 2147483646 w 114"/>
              <a:gd name="T17" fmla="*/ 2147483646 h 168"/>
              <a:gd name="T18" fmla="*/ 2147483646 w 114"/>
              <a:gd name="T19" fmla="*/ 2147483646 h 168"/>
              <a:gd name="T20" fmla="*/ 2147483646 w 114"/>
              <a:gd name="T21" fmla="*/ 2147483646 h 168"/>
              <a:gd name="T22" fmla="*/ 2147483646 w 114"/>
              <a:gd name="T23" fmla="*/ 2147483646 h 168"/>
              <a:gd name="T24" fmla="*/ 2147483646 w 114"/>
              <a:gd name="T25" fmla="*/ 2147483646 h 168"/>
              <a:gd name="T26" fmla="*/ 2147483646 w 114"/>
              <a:gd name="T27" fmla="*/ 2147483646 h 168"/>
              <a:gd name="T28" fmla="*/ 2147483646 w 114"/>
              <a:gd name="T29" fmla="*/ 2147483646 h 168"/>
              <a:gd name="T30" fmla="*/ 2147483646 w 114"/>
              <a:gd name="T31" fmla="*/ 2147483646 h 168"/>
              <a:gd name="T32" fmla="*/ 2147483646 w 114"/>
              <a:gd name="T33" fmla="*/ 2147483646 h 168"/>
              <a:gd name="T34" fmla="*/ 2147483646 w 114"/>
              <a:gd name="T35" fmla="*/ 2147483646 h 168"/>
              <a:gd name="T36" fmla="*/ 2147483646 w 114"/>
              <a:gd name="T37" fmla="*/ 2147483646 h 168"/>
              <a:gd name="T38" fmla="*/ 2147483646 w 114"/>
              <a:gd name="T39" fmla="*/ 2147483646 h 168"/>
              <a:gd name="T40" fmla="*/ 2147483646 w 114"/>
              <a:gd name="T41" fmla="*/ 2147483646 h 168"/>
              <a:gd name="T42" fmla="*/ 2147483646 w 114"/>
              <a:gd name="T43" fmla="*/ 2147483646 h 168"/>
              <a:gd name="T44" fmla="*/ 2147483646 w 114"/>
              <a:gd name="T45" fmla="*/ 2147483646 h 168"/>
              <a:gd name="T46" fmla="*/ 2147483646 w 114"/>
              <a:gd name="T47" fmla="*/ 2147483646 h 168"/>
              <a:gd name="T48" fmla="*/ 2147483646 w 114"/>
              <a:gd name="T49" fmla="*/ 2147483646 h 168"/>
              <a:gd name="T50" fmla="*/ 2147483646 w 114"/>
              <a:gd name="T51" fmla="*/ 2147483646 h 168"/>
              <a:gd name="T52" fmla="*/ 2147483646 w 114"/>
              <a:gd name="T53" fmla="*/ 2147483646 h 168"/>
              <a:gd name="T54" fmla="*/ 2147483646 w 114"/>
              <a:gd name="T55" fmla="*/ 2147483646 h 168"/>
              <a:gd name="T56" fmla="*/ 2147483646 w 114"/>
              <a:gd name="T57" fmla="*/ 2147483646 h 168"/>
              <a:gd name="T58" fmla="*/ 2147483646 w 114"/>
              <a:gd name="T59" fmla="*/ 2147483646 h 168"/>
              <a:gd name="T60" fmla="*/ 2147483646 w 114"/>
              <a:gd name="T61" fmla="*/ 0 h 168"/>
              <a:gd name="T62" fmla="*/ 2147483646 w 114"/>
              <a:gd name="T63" fmla="*/ 0 h 168"/>
              <a:gd name="T64" fmla="*/ 0 w 114"/>
              <a:gd name="T65" fmla="*/ 2147483646 h 168"/>
              <a:gd name="T66" fmla="*/ 2147483646 w 114"/>
              <a:gd name="T67" fmla="*/ 2147483646 h 168"/>
              <a:gd name="T68" fmla="*/ 2147483646 w 114"/>
              <a:gd name="T69" fmla="*/ 2147483646 h 168"/>
              <a:gd name="T70" fmla="*/ 2147483646 w 114"/>
              <a:gd name="T71" fmla="*/ 2147483646 h 168"/>
              <a:gd name="T72" fmla="*/ 2147483646 w 114"/>
              <a:gd name="T73" fmla="*/ 2147483646 h 168"/>
              <a:gd name="T74" fmla="*/ 2147483646 w 114"/>
              <a:gd name="T75" fmla="*/ 2147483646 h 168"/>
              <a:gd name="T76" fmla="*/ 2147483646 w 114"/>
              <a:gd name="T77" fmla="*/ 2147483646 h 168"/>
              <a:gd name="T78" fmla="*/ 2147483646 w 114"/>
              <a:gd name="T79" fmla="*/ 2147483646 h 168"/>
              <a:gd name="T80" fmla="*/ 2147483646 w 114"/>
              <a:gd name="T81" fmla="*/ 214748364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5" name="Freeform 1079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2147483646 w 289"/>
              <a:gd name="T1" fmla="*/ 2147483646 h 351"/>
              <a:gd name="T2" fmla="*/ 2147483646 w 289"/>
              <a:gd name="T3" fmla="*/ 2147483646 h 351"/>
              <a:gd name="T4" fmla="*/ 2147483646 w 289"/>
              <a:gd name="T5" fmla="*/ 2147483646 h 351"/>
              <a:gd name="T6" fmla="*/ 0 w 289"/>
              <a:gd name="T7" fmla="*/ 2147483646 h 351"/>
              <a:gd name="T8" fmla="*/ 2147483646 w 289"/>
              <a:gd name="T9" fmla="*/ 2147483646 h 351"/>
              <a:gd name="T10" fmla="*/ 2147483646 w 289"/>
              <a:gd name="T11" fmla="*/ 2147483646 h 351"/>
              <a:gd name="T12" fmla="*/ 2147483646 w 289"/>
              <a:gd name="T13" fmla="*/ 2147483646 h 351"/>
              <a:gd name="T14" fmla="*/ 2147483646 w 289"/>
              <a:gd name="T15" fmla="*/ 2147483646 h 351"/>
              <a:gd name="T16" fmla="*/ 2147483646 w 289"/>
              <a:gd name="T17" fmla="*/ 2147483646 h 351"/>
              <a:gd name="T18" fmla="*/ 2147483646 w 289"/>
              <a:gd name="T19" fmla="*/ 2147483646 h 351"/>
              <a:gd name="T20" fmla="*/ 2147483646 w 289"/>
              <a:gd name="T21" fmla="*/ 2147483646 h 351"/>
              <a:gd name="T22" fmla="*/ 2147483646 w 289"/>
              <a:gd name="T23" fmla="*/ 2147483646 h 351"/>
              <a:gd name="T24" fmla="*/ 2147483646 w 289"/>
              <a:gd name="T25" fmla="*/ 2147483646 h 351"/>
              <a:gd name="T26" fmla="*/ 2147483646 w 289"/>
              <a:gd name="T27" fmla="*/ 2147483646 h 351"/>
              <a:gd name="T28" fmla="*/ 2147483646 w 289"/>
              <a:gd name="T29" fmla="*/ 2147483646 h 351"/>
              <a:gd name="T30" fmla="*/ 2147483646 w 289"/>
              <a:gd name="T31" fmla="*/ 2147483646 h 351"/>
              <a:gd name="T32" fmla="*/ 2147483646 w 289"/>
              <a:gd name="T33" fmla="*/ 2147483646 h 351"/>
              <a:gd name="T34" fmla="*/ 2147483646 w 289"/>
              <a:gd name="T35" fmla="*/ 2147483646 h 351"/>
              <a:gd name="T36" fmla="*/ 2147483646 w 289"/>
              <a:gd name="T37" fmla="*/ 2147483646 h 351"/>
              <a:gd name="T38" fmla="*/ 2147483646 w 289"/>
              <a:gd name="T39" fmla="*/ 2147483646 h 351"/>
              <a:gd name="T40" fmla="*/ 2147483646 w 289"/>
              <a:gd name="T41" fmla="*/ 2147483646 h 351"/>
              <a:gd name="T42" fmla="*/ 2147483646 w 289"/>
              <a:gd name="T43" fmla="*/ 2147483646 h 351"/>
              <a:gd name="T44" fmla="*/ 2147483646 w 289"/>
              <a:gd name="T45" fmla="*/ 2147483646 h 351"/>
              <a:gd name="T46" fmla="*/ 2147483646 w 289"/>
              <a:gd name="T47" fmla="*/ 2147483646 h 351"/>
              <a:gd name="T48" fmla="*/ 2147483646 w 289"/>
              <a:gd name="T49" fmla="*/ 2147483646 h 351"/>
              <a:gd name="T50" fmla="*/ 2147483646 w 289"/>
              <a:gd name="T51" fmla="*/ 2147483646 h 351"/>
              <a:gd name="T52" fmla="*/ 2147483646 w 289"/>
              <a:gd name="T53" fmla="*/ 2147483646 h 351"/>
              <a:gd name="T54" fmla="*/ 2147483646 w 289"/>
              <a:gd name="T55" fmla="*/ 2147483646 h 351"/>
              <a:gd name="T56" fmla="*/ 2147483646 w 289"/>
              <a:gd name="T57" fmla="*/ 2147483646 h 351"/>
              <a:gd name="T58" fmla="*/ 2147483646 w 289"/>
              <a:gd name="T59" fmla="*/ 2147483646 h 351"/>
              <a:gd name="T60" fmla="*/ 2147483646 w 289"/>
              <a:gd name="T61" fmla="*/ 2147483646 h 351"/>
              <a:gd name="T62" fmla="*/ 2147483646 w 289"/>
              <a:gd name="T63" fmla="*/ 2147483646 h 351"/>
              <a:gd name="T64" fmla="*/ 2147483646 w 289"/>
              <a:gd name="T65" fmla="*/ 2147483646 h 351"/>
              <a:gd name="T66" fmla="*/ 2147483646 w 289"/>
              <a:gd name="T67" fmla="*/ 2147483646 h 351"/>
              <a:gd name="T68" fmla="*/ 2147483646 w 289"/>
              <a:gd name="T69" fmla="*/ 2147483646 h 351"/>
              <a:gd name="T70" fmla="*/ 2147483646 w 289"/>
              <a:gd name="T71" fmla="*/ 2147483646 h 351"/>
              <a:gd name="T72" fmla="*/ 2147483646 w 289"/>
              <a:gd name="T73" fmla="*/ 2147483646 h 351"/>
              <a:gd name="T74" fmla="*/ 2147483646 w 289"/>
              <a:gd name="T75" fmla="*/ 2147483646 h 351"/>
              <a:gd name="T76" fmla="*/ 2147483646 w 289"/>
              <a:gd name="T77" fmla="*/ 2147483646 h 351"/>
              <a:gd name="T78" fmla="*/ 2147483646 w 289"/>
              <a:gd name="T79" fmla="*/ 2147483646 h 351"/>
              <a:gd name="T80" fmla="*/ 2147483646 w 289"/>
              <a:gd name="T81" fmla="*/ 0 h 351"/>
              <a:gd name="T82" fmla="*/ 2147483646 w 289"/>
              <a:gd name="T83" fmla="*/ 2147483646 h 351"/>
              <a:gd name="T84" fmla="*/ 2147483646 w 289"/>
              <a:gd name="T85" fmla="*/ 2147483646 h 351"/>
              <a:gd name="T86" fmla="*/ 2147483646 w 289"/>
              <a:gd name="T87" fmla="*/ 2147483646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6" name="Freeform 1080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2147483646 w 254"/>
              <a:gd name="T1" fmla="*/ 2147483646 h 234"/>
              <a:gd name="T2" fmla="*/ 2147483646 w 254"/>
              <a:gd name="T3" fmla="*/ 2147483646 h 234"/>
              <a:gd name="T4" fmla="*/ 2147483646 w 254"/>
              <a:gd name="T5" fmla="*/ 2147483646 h 234"/>
              <a:gd name="T6" fmla="*/ 2147483646 w 254"/>
              <a:gd name="T7" fmla="*/ 2147483646 h 234"/>
              <a:gd name="T8" fmla="*/ 2147483646 w 254"/>
              <a:gd name="T9" fmla="*/ 2147483646 h 234"/>
              <a:gd name="T10" fmla="*/ 2147483646 w 254"/>
              <a:gd name="T11" fmla="*/ 2147483646 h 234"/>
              <a:gd name="T12" fmla="*/ 2147483646 w 254"/>
              <a:gd name="T13" fmla="*/ 2147483646 h 234"/>
              <a:gd name="T14" fmla="*/ 2147483646 w 254"/>
              <a:gd name="T15" fmla="*/ 2147483646 h 234"/>
              <a:gd name="T16" fmla="*/ 2147483646 w 254"/>
              <a:gd name="T17" fmla="*/ 2147483646 h 234"/>
              <a:gd name="T18" fmla="*/ 2147483646 w 254"/>
              <a:gd name="T19" fmla="*/ 2147483646 h 234"/>
              <a:gd name="T20" fmla="*/ 2147483646 w 254"/>
              <a:gd name="T21" fmla="*/ 2147483646 h 234"/>
              <a:gd name="T22" fmla="*/ 2147483646 w 254"/>
              <a:gd name="T23" fmla="*/ 2147483646 h 234"/>
              <a:gd name="T24" fmla="*/ 2147483646 w 254"/>
              <a:gd name="T25" fmla="*/ 2147483646 h 234"/>
              <a:gd name="T26" fmla="*/ 2147483646 w 254"/>
              <a:gd name="T27" fmla="*/ 2147483646 h 234"/>
              <a:gd name="T28" fmla="*/ 2147483646 w 254"/>
              <a:gd name="T29" fmla="*/ 2147483646 h 234"/>
              <a:gd name="T30" fmla="*/ 2147483646 w 254"/>
              <a:gd name="T31" fmla="*/ 2147483646 h 234"/>
              <a:gd name="T32" fmla="*/ 2147483646 w 254"/>
              <a:gd name="T33" fmla="*/ 2147483646 h 234"/>
              <a:gd name="T34" fmla="*/ 2147483646 w 254"/>
              <a:gd name="T35" fmla="*/ 2147483646 h 234"/>
              <a:gd name="T36" fmla="*/ 2147483646 w 254"/>
              <a:gd name="T37" fmla="*/ 2147483646 h 234"/>
              <a:gd name="T38" fmla="*/ 2147483646 w 254"/>
              <a:gd name="T39" fmla="*/ 2147483646 h 234"/>
              <a:gd name="T40" fmla="*/ 2147483646 w 254"/>
              <a:gd name="T41" fmla="*/ 2147483646 h 234"/>
              <a:gd name="T42" fmla="*/ 2147483646 w 254"/>
              <a:gd name="T43" fmla="*/ 2147483646 h 234"/>
              <a:gd name="T44" fmla="*/ 2147483646 w 254"/>
              <a:gd name="T45" fmla="*/ 2147483646 h 234"/>
              <a:gd name="T46" fmla="*/ 2147483646 w 254"/>
              <a:gd name="T47" fmla="*/ 2147483646 h 234"/>
              <a:gd name="T48" fmla="*/ 2147483646 w 254"/>
              <a:gd name="T49" fmla="*/ 2147483646 h 234"/>
              <a:gd name="T50" fmla="*/ 2147483646 w 254"/>
              <a:gd name="T51" fmla="*/ 2147483646 h 234"/>
              <a:gd name="T52" fmla="*/ 2147483646 w 254"/>
              <a:gd name="T53" fmla="*/ 2147483646 h 234"/>
              <a:gd name="T54" fmla="*/ 2147483646 w 254"/>
              <a:gd name="T55" fmla="*/ 2147483646 h 234"/>
              <a:gd name="T56" fmla="*/ 2147483646 w 254"/>
              <a:gd name="T57" fmla="*/ 2147483646 h 234"/>
              <a:gd name="T58" fmla="*/ 2147483646 w 254"/>
              <a:gd name="T59" fmla="*/ 2147483646 h 234"/>
              <a:gd name="T60" fmla="*/ 2147483646 w 254"/>
              <a:gd name="T61" fmla="*/ 2147483646 h 234"/>
              <a:gd name="T62" fmla="*/ 2147483646 w 254"/>
              <a:gd name="T63" fmla="*/ 2147483646 h 234"/>
              <a:gd name="T64" fmla="*/ 2147483646 w 254"/>
              <a:gd name="T65" fmla="*/ 2147483646 h 234"/>
              <a:gd name="T66" fmla="*/ 2147483646 w 254"/>
              <a:gd name="T67" fmla="*/ 2147483646 h 234"/>
              <a:gd name="T68" fmla="*/ 2147483646 w 254"/>
              <a:gd name="T69" fmla="*/ 2147483646 h 234"/>
              <a:gd name="T70" fmla="*/ 2147483646 w 254"/>
              <a:gd name="T71" fmla="*/ 2147483646 h 234"/>
              <a:gd name="T72" fmla="*/ 2147483646 w 254"/>
              <a:gd name="T73" fmla="*/ 2147483646 h 234"/>
              <a:gd name="T74" fmla="*/ 2147483646 w 254"/>
              <a:gd name="T75" fmla="*/ 2147483646 h 234"/>
              <a:gd name="T76" fmla="*/ 2147483646 w 254"/>
              <a:gd name="T77" fmla="*/ 2147483646 h 234"/>
              <a:gd name="T78" fmla="*/ 2147483646 w 254"/>
              <a:gd name="T79" fmla="*/ 0 h 234"/>
              <a:gd name="T80" fmla="*/ 2147483646 w 254"/>
              <a:gd name="T81" fmla="*/ 0 h 234"/>
              <a:gd name="T82" fmla="*/ 2147483646 w 254"/>
              <a:gd name="T83" fmla="*/ 0 h 234"/>
              <a:gd name="T84" fmla="*/ 2147483646 w 254"/>
              <a:gd name="T85" fmla="*/ 0 h 234"/>
              <a:gd name="T86" fmla="*/ 2147483646 w 254"/>
              <a:gd name="T87" fmla="*/ 2147483646 h 234"/>
              <a:gd name="T88" fmla="*/ 0 w 254"/>
              <a:gd name="T89" fmla="*/ 2147483646 h 234"/>
              <a:gd name="T90" fmla="*/ 2147483646 w 254"/>
              <a:gd name="T91" fmla="*/ 2147483646 h 234"/>
              <a:gd name="T92" fmla="*/ 2147483646 w 254"/>
              <a:gd name="T93" fmla="*/ 2147483646 h 234"/>
              <a:gd name="T94" fmla="*/ 2147483646 w 254"/>
              <a:gd name="T95" fmla="*/ 2147483646 h 234"/>
              <a:gd name="T96" fmla="*/ 2147483646 w 254"/>
              <a:gd name="T97" fmla="*/ 2147483646 h 234"/>
              <a:gd name="T98" fmla="*/ 2147483646 w 254"/>
              <a:gd name="T99" fmla="*/ 2147483646 h 234"/>
              <a:gd name="T100" fmla="*/ 2147483646 w 254"/>
              <a:gd name="T101" fmla="*/ 2147483646 h 234"/>
              <a:gd name="T102" fmla="*/ 2147483646 w 254"/>
              <a:gd name="T103" fmla="*/ 2147483646 h 234"/>
              <a:gd name="T104" fmla="*/ 2147483646 w 254"/>
              <a:gd name="T105" fmla="*/ 2147483646 h 234"/>
              <a:gd name="T106" fmla="*/ 2147483646 w 254"/>
              <a:gd name="T107" fmla="*/ 2147483646 h 234"/>
              <a:gd name="T108" fmla="*/ 2147483646 w 254"/>
              <a:gd name="T109" fmla="*/ 2147483646 h 234"/>
              <a:gd name="T110" fmla="*/ 2147483646 w 254"/>
              <a:gd name="T111" fmla="*/ 2147483646 h 234"/>
              <a:gd name="T112" fmla="*/ 2147483646 w 254"/>
              <a:gd name="T113" fmla="*/ 2147483646 h 234"/>
              <a:gd name="T114" fmla="*/ 2147483646 w 254"/>
              <a:gd name="T115" fmla="*/ 2147483646 h 234"/>
              <a:gd name="T116" fmla="*/ 2147483646 w 254"/>
              <a:gd name="T117" fmla="*/ 2147483646 h 234"/>
              <a:gd name="T118" fmla="*/ 2147483646 w 254"/>
              <a:gd name="T119" fmla="*/ 2147483646 h 234"/>
              <a:gd name="T120" fmla="*/ 2147483646 w 254"/>
              <a:gd name="T121" fmla="*/ 2147483646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7" name="Freeform 1081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2147483646 h 221"/>
              <a:gd name="T2" fmla="*/ 0 w 103"/>
              <a:gd name="T3" fmla="*/ 2147483646 h 221"/>
              <a:gd name="T4" fmla="*/ 2147483646 w 103"/>
              <a:gd name="T5" fmla="*/ 2147483646 h 221"/>
              <a:gd name="T6" fmla="*/ 2147483646 w 103"/>
              <a:gd name="T7" fmla="*/ 2147483646 h 221"/>
              <a:gd name="T8" fmla="*/ 2147483646 w 103"/>
              <a:gd name="T9" fmla="*/ 2147483646 h 221"/>
              <a:gd name="T10" fmla="*/ 2147483646 w 103"/>
              <a:gd name="T11" fmla="*/ 2147483646 h 221"/>
              <a:gd name="T12" fmla="*/ 2147483646 w 103"/>
              <a:gd name="T13" fmla="*/ 2147483646 h 221"/>
              <a:gd name="T14" fmla="*/ 2147483646 w 103"/>
              <a:gd name="T15" fmla="*/ 2147483646 h 221"/>
              <a:gd name="T16" fmla="*/ 2147483646 w 103"/>
              <a:gd name="T17" fmla="*/ 2147483646 h 221"/>
              <a:gd name="T18" fmla="*/ 2147483646 w 103"/>
              <a:gd name="T19" fmla="*/ 2147483646 h 221"/>
              <a:gd name="T20" fmla="*/ 2147483646 w 103"/>
              <a:gd name="T21" fmla="*/ 2147483646 h 221"/>
              <a:gd name="T22" fmla="*/ 2147483646 w 103"/>
              <a:gd name="T23" fmla="*/ 2147483646 h 221"/>
              <a:gd name="T24" fmla="*/ 2147483646 w 103"/>
              <a:gd name="T25" fmla="*/ 2147483646 h 221"/>
              <a:gd name="T26" fmla="*/ 2147483646 w 103"/>
              <a:gd name="T27" fmla="*/ 2147483646 h 221"/>
              <a:gd name="T28" fmla="*/ 2147483646 w 103"/>
              <a:gd name="T29" fmla="*/ 2147483646 h 221"/>
              <a:gd name="T30" fmla="*/ 2147483646 w 103"/>
              <a:gd name="T31" fmla="*/ 2147483646 h 221"/>
              <a:gd name="T32" fmla="*/ 2147483646 w 103"/>
              <a:gd name="T33" fmla="*/ 2147483646 h 221"/>
              <a:gd name="T34" fmla="*/ 2147483646 w 103"/>
              <a:gd name="T35" fmla="*/ 2147483646 h 221"/>
              <a:gd name="T36" fmla="*/ 2147483646 w 103"/>
              <a:gd name="T37" fmla="*/ 2147483646 h 221"/>
              <a:gd name="T38" fmla="*/ 2147483646 w 103"/>
              <a:gd name="T39" fmla="*/ 2147483646 h 221"/>
              <a:gd name="T40" fmla="*/ 2147483646 w 103"/>
              <a:gd name="T41" fmla="*/ 2147483646 h 221"/>
              <a:gd name="T42" fmla="*/ 2147483646 w 103"/>
              <a:gd name="T43" fmla="*/ 2147483646 h 221"/>
              <a:gd name="T44" fmla="*/ 2147483646 w 103"/>
              <a:gd name="T45" fmla="*/ 2147483646 h 221"/>
              <a:gd name="T46" fmla="*/ 2147483646 w 103"/>
              <a:gd name="T47" fmla="*/ 2147483646 h 221"/>
              <a:gd name="T48" fmla="*/ 2147483646 w 103"/>
              <a:gd name="T49" fmla="*/ 2147483646 h 221"/>
              <a:gd name="T50" fmla="*/ 2147483646 w 103"/>
              <a:gd name="T51" fmla="*/ 2147483646 h 221"/>
              <a:gd name="T52" fmla="*/ 2147483646 w 103"/>
              <a:gd name="T53" fmla="*/ 2147483646 h 221"/>
              <a:gd name="T54" fmla="*/ 2147483646 w 103"/>
              <a:gd name="T55" fmla="*/ 2147483646 h 221"/>
              <a:gd name="T56" fmla="*/ 2147483646 w 103"/>
              <a:gd name="T57" fmla="*/ 2147483646 h 221"/>
              <a:gd name="T58" fmla="*/ 2147483646 w 103"/>
              <a:gd name="T59" fmla="*/ 2147483646 h 221"/>
              <a:gd name="T60" fmla="*/ 2147483646 w 103"/>
              <a:gd name="T61" fmla="*/ 2147483646 h 221"/>
              <a:gd name="T62" fmla="*/ 2147483646 w 103"/>
              <a:gd name="T63" fmla="*/ 2147483646 h 221"/>
              <a:gd name="T64" fmla="*/ 2147483646 w 103"/>
              <a:gd name="T65" fmla="*/ 2147483646 h 221"/>
              <a:gd name="T66" fmla="*/ 2147483646 w 103"/>
              <a:gd name="T67" fmla="*/ 0 h 221"/>
              <a:gd name="T68" fmla="*/ 2147483646 w 103"/>
              <a:gd name="T69" fmla="*/ 2147483646 h 221"/>
              <a:gd name="T70" fmla="*/ 2147483646 w 103"/>
              <a:gd name="T71" fmla="*/ 2147483646 h 221"/>
              <a:gd name="T72" fmla="*/ 2147483646 w 103"/>
              <a:gd name="T73" fmla="*/ 2147483646 h 221"/>
              <a:gd name="T74" fmla="*/ 2147483646 w 103"/>
              <a:gd name="T75" fmla="*/ 2147483646 h 221"/>
              <a:gd name="T76" fmla="*/ 2147483646 w 103"/>
              <a:gd name="T77" fmla="*/ 2147483646 h 221"/>
              <a:gd name="T78" fmla="*/ 2147483646 w 103"/>
              <a:gd name="T79" fmla="*/ 2147483646 h 221"/>
              <a:gd name="T80" fmla="*/ 0 w 103"/>
              <a:gd name="T81" fmla="*/ 2147483646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8" name="Freeform 1082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2147483646 w 221"/>
              <a:gd name="T1" fmla="*/ 2147483646 h 288"/>
              <a:gd name="T2" fmla="*/ 2147483646 w 221"/>
              <a:gd name="T3" fmla="*/ 2147483646 h 288"/>
              <a:gd name="T4" fmla="*/ 2147483646 w 221"/>
              <a:gd name="T5" fmla="*/ 2147483646 h 288"/>
              <a:gd name="T6" fmla="*/ 2147483646 w 221"/>
              <a:gd name="T7" fmla="*/ 2147483646 h 288"/>
              <a:gd name="T8" fmla="*/ 2147483646 w 221"/>
              <a:gd name="T9" fmla="*/ 2147483646 h 288"/>
              <a:gd name="T10" fmla="*/ 2147483646 w 221"/>
              <a:gd name="T11" fmla="*/ 2147483646 h 288"/>
              <a:gd name="T12" fmla="*/ 2147483646 w 221"/>
              <a:gd name="T13" fmla="*/ 2147483646 h 288"/>
              <a:gd name="T14" fmla="*/ 2147483646 w 221"/>
              <a:gd name="T15" fmla="*/ 2147483646 h 288"/>
              <a:gd name="T16" fmla="*/ 2147483646 w 221"/>
              <a:gd name="T17" fmla="*/ 2147483646 h 288"/>
              <a:gd name="T18" fmla="*/ 2147483646 w 221"/>
              <a:gd name="T19" fmla="*/ 2147483646 h 288"/>
              <a:gd name="T20" fmla="*/ 2147483646 w 221"/>
              <a:gd name="T21" fmla="*/ 2147483646 h 288"/>
              <a:gd name="T22" fmla="*/ 2147483646 w 221"/>
              <a:gd name="T23" fmla="*/ 2147483646 h 288"/>
              <a:gd name="T24" fmla="*/ 2147483646 w 221"/>
              <a:gd name="T25" fmla="*/ 2147483646 h 288"/>
              <a:gd name="T26" fmla="*/ 2147483646 w 221"/>
              <a:gd name="T27" fmla="*/ 2147483646 h 288"/>
              <a:gd name="T28" fmla="*/ 2147483646 w 221"/>
              <a:gd name="T29" fmla="*/ 2147483646 h 288"/>
              <a:gd name="T30" fmla="*/ 2147483646 w 221"/>
              <a:gd name="T31" fmla="*/ 2147483646 h 288"/>
              <a:gd name="T32" fmla="*/ 2147483646 w 221"/>
              <a:gd name="T33" fmla="*/ 2147483646 h 288"/>
              <a:gd name="T34" fmla="*/ 2147483646 w 221"/>
              <a:gd name="T35" fmla="*/ 2147483646 h 288"/>
              <a:gd name="T36" fmla="*/ 2147483646 w 221"/>
              <a:gd name="T37" fmla="*/ 2147483646 h 288"/>
              <a:gd name="T38" fmla="*/ 2147483646 w 221"/>
              <a:gd name="T39" fmla="*/ 2147483646 h 288"/>
              <a:gd name="T40" fmla="*/ 2147483646 w 221"/>
              <a:gd name="T41" fmla="*/ 2147483646 h 288"/>
              <a:gd name="T42" fmla="*/ 2147483646 w 221"/>
              <a:gd name="T43" fmla="*/ 2147483646 h 288"/>
              <a:gd name="T44" fmla="*/ 2147483646 w 221"/>
              <a:gd name="T45" fmla="*/ 2147483646 h 288"/>
              <a:gd name="T46" fmla="*/ 2147483646 w 221"/>
              <a:gd name="T47" fmla="*/ 2147483646 h 288"/>
              <a:gd name="T48" fmla="*/ 2147483646 w 221"/>
              <a:gd name="T49" fmla="*/ 2147483646 h 288"/>
              <a:gd name="T50" fmla="*/ 2147483646 w 221"/>
              <a:gd name="T51" fmla="*/ 2147483646 h 288"/>
              <a:gd name="T52" fmla="*/ 2147483646 w 221"/>
              <a:gd name="T53" fmla="*/ 2147483646 h 288"/>
              <a:gd name="T54" fmla="*/ 2147483646 w 221"/>
              <a:gd name="T55" fmla="*/ 2147483646 h 288"/>
              <a:gd name="T56" fmla="*/ 2147483646 w 221"/>
              <a:gd name="T57" fmla="*/ 2147483646 h 288"/>
              <a:gd name="T58" fmla="*/ 2147483646 w 221"/>
              <a:gd name="T59" fmla="*/ 2147483646 h 288"/>
              <a:gd name="T60" fmla="*/ 2147483646 w 221"/>
              <a:gd name="T61" fmla="*/ 2147483646 h 288"/>
              <a:gd name="T62" fmla="*/ 2147483646 w 221"/>
              <a:gd name="T63" fmla="*/ 2147483646 h 288"/>
              <a:gd name="T64" fmla="*/ 2147483646 w 221"/>
              <a:gd name="T65" fmla="*/ 2147483646 h 288"/>
              <a:gd name="T66" fmla="*/ 2147483646 w 221"/>
              <a:gd name="T67" fmla="*/ 2147483646 h 288"/>
              <a:gd name="T68" fmla="*/ 2147483646 w 221"/>
              <a:gd name="T69" fmla="*/ 2147483646 h 288"/>
              <a:gd name="T70" fmla="*/ 2147483646 w 221"/>
              <a:gd name="T71" fmla="*/ 2147483646 h 288"/>
              <a:gd name="T72" fmla="*/ 2147483646 w 221"/>
              <a:gd name="T73" fmla="*/ 2147483646 h 288"/>
              <a:gd name="T74" fmla="*/ 2147483646 w 221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79" name="Freeform 1083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147483646 w 74"/>
              <a:gd name="T1" fmla="*/ 2147483646 h 174"/>
              <a:gd name="T2" fmla="*/ 2147483646 w 74"/>
              <a:gd name="T3" fmla="*/ 2147483646 h 174"/>
              <a:gd name="T4" fmla="*/ 2147483646 w 74"/>
              <a:gd name="T5" fmla="*/ 2147483646 h 174"/>
              <a:gd name="T6" fmla="*/ 2147483646 w 74"/>
              <a:gd name="T7" fmla="*/ 2147483646 h 174"/>
              <a:gd name="T8" fmla="*/ 2147483646 w 74"/>
              <a:gd name="T9" fmla="*/ 0 h 174"/>
              <a:gd name="T10" fmla="*/ 2147483646 w 74"/>
              <a:gd name="T11" fmla="*/ 2147483646 h 174"/>
              <a:gd name="T12" fmla="*/ 2147483646 w 74"/>
              <a:gd name="T13" fmla="*/ 2147483646 h 174"/>
              <a:gd name="T14" fmla="*/ 0 w 74"/>
              <a:gd name="T15" fmla="*/ 2147483646 h 174"/>
              <a:gd name="T16" fmla="*/ 0 w 74"/>
              <a:gd name="T17" fmla="*/ 2147483646 h 174"/>
              <a:gd name="T18" fmla="*/ 2147483646 w 74"/>
              <a:gd name="T19" fmla="*/ 2147483646 h 174"/>
              <a:gd name="T20" fmla="*/ 2147483646 w 74"/>
              <a:gd name="T21" fmla="*/ 2147483646 h 174"/>
              <a:gd name="T22" fmla="*/ 2147483646 w 74"/>
              <a:gd name="T23" fmla="*/ 2147483646 h 174"/>
              <a:gd name="T24" fmla="*/ 2147483646 w 74"/>
              <a:gd name="T25" fmla="*/ 2147483646 h 174"/>
              <a:gd name="T26" fmla="*/ 2147483646 w 74"/>
              <a:gd name="T27" fmla="*/ 2147483646 h 174"/>
              <a:gd name="T28" fmla="*/ 2147483646 w 74"/>
              <a:gd name="T29" fmla="*/ 2147483646 h 174"/>
              <a:gd name="T30" fmla="*/ 2147483646 w 74"/>
              <a:gd name="T31" fmla="*/ 2147483646 h 174"/>
              <a:gd name="T32" fmla="*/ 2147483646 w 74"/>
              <a:gd name="T33" fmla="*/ 2147483646 h 174"/>
              <a:gd name="T34" fmla="*/ 2147483646 w 74"/>
              <a:gd name="T35" fmla="*/ 2147483646 h 174"/>
              <a:gd name="T36" fmla="*/ 2147483646 w 74"/>
              <a:gd name="T37" fmla="*/ 2147483646 h 174"/>
              <a:gd name="T38" fmla="*/ 2147483646 w 74"/>
              <a:gd name="T39" fmla="*/ 2147483646 h 174"/>
              <a:gd name="T40" fmla="*/ 2147483646 w 74"/>
              <a:gd name="T41" fmla="*/ 2147483646 h 174"/>
              <a:gd name="T42" fmla="*/ 2147483646 w 74"/>
              <a:gd name="T43" fmla="*/ 2147483646 h 174"/>
              <a:gd name="T44" fmla="*/ 2147483646 w 74"/>
              <a:gd name="T45" fmla="*/ 2147483646 h 174"/>
              <a:gd name="T46" fmla="*/ 2147483646 w 74"/>
              <a:gd name="T47" fmla="*/ 2147483646 h 174"/>
              <a:gd name="T48" fmla="*/ 2147483646 w 74"/>
              <a:gd name="T49" fmla="*/ 214748364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80" name="Freeform 1084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2147483646 w 39"/>
              <a:gd name="T1" fmla="*/ 2147483646 h 87"/>
              <a:gd name="T2" fmla="*/ 2147483646 w 39"/>
              <a:gd name="T3" fmla="*/ 2147483646 h 87"/>
              <a:gd name="T4" fmla="*/ 2147483646 w 39"/>
              <a:gd name="T5" fmla="*/ 2147483646 h 87"/>
              <a:gd name="T6" fmla="*/ 2147483646 w 39"/>
              <a:gd name="T7" fmla="*/ 0 h 87"/>
              <a:gd name="T8" fmla="*/ 2147483646 w 39"/>
              <a:gd name="T9" fmla="*/ 0 h 87"/>
              <a:gd name="T10" fmla="*/ 2147483646 w 39"/>
              <a:gd name="T11" fmla="*/ 2147483646 h 87"/>
              <a:gd name="T12" fmla="*/ 2147483646 w 39"/>
              <a:gd name="T13" fmla="*/ 2147483646 h 87"/>
              <a:gd name="T14" fmla="*/ 0 w 39"/>
              <a:gd name="T15" fmla="*/ 2147483646 h 87"/>
              <a:gd name="T16" fmla="*/ 0 w 39"/>
              <a:gd name="T17" fmla="*/ 2147483646 h 87"/>
              <a:gd name="T18" fmla="*/ 0 w 39"/>
              <a:gd name="T19" fmla="*/ 2147483646 h 87"/>
              <a:gd name="T20" fmla="*/ 2147483646 w 39"/>
              <a:gd name="T21" fmla="*/ 2147483646 h 87"/>
              <a:gd name="T22" fmla="*/ 2147483646 w 39"/>
              <a:gd name="T23" fmla="*/ 2147483646 h 87"/>
              <a:gd name="T24" fmla="*/ 2147483646 w 39"/>
              <a:gd name="T25" fmla="*/ 2147483646 h 87"/>
              <a:gd name="T26" fmla="*/ 2147483646 w 39"/>
              <a:gd name="T27" fmla="*/ 2147483646 h 87"/>
              <a:gd name="T28" fmla="*/ 2147483646 w 39"/>
              <a:gd name="T29" fmla="*/ 2147483646 h 87"/>
              <a:gd name="T30" fmla="*/ 2147483646 w 39"/>
              <a:gd name="T31" fmla="*/ 2147483646 h 87"/>
              <a:gd name="T32" fmla="*/ 2147483646 w 39"/>
              <a:gd name="T33" fmla="*/ 2147483646 h 87"/>
              <a:gd name="T34" fmla="*/ 2147483646 w 39"/>
              <a:gd name="T35" fmla="*/ 2147483646 h 87"/>
              <a:gd name="T36" fmla="*/ 2147483646 w 39"/>
              <a:gd name="T37" fmla="*/ 2147483646 h 87"/>
              <a:gd name="T38" fmla="*/ 2147483646 w 39"/>
              <a:gd name="T39" fmla="*/ 2147483646 h 87"/>
              <a:gd name="T40" fmla="*/ 2147483646 w 39"/>
              <a:gd name="T41" fmla="*/ 2147483646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81" name="Freeform 1085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2147483646 w 34"/>
              <a:gd name="T1" fmla="*/ 2147483646 h 51"/>
              <a:gd name="T2" fmla="*/ 2147483646 w 34"/>
              <a:gd name="T3" fmla="*/ 2147483646 h 51"/>
              <a:gd name="T4" fmla="*/ 2147483646 w 34"/>
              <a:gd name="T5" fmla="*/ 2147483646 h 51"/>
              <a:gd name="T6" fmla="*/ 2147483646 w 34"/>
              <a:gd name="T7" fmla="*/ 2147483646 h 51"/>
              <a:gd name="T8" fmla="*/ 2147483646 w 34"/>
              <a:gd name="T9" fmla="*/ 2147483646 h 51"/>
              <a:gd name="T10" fmla="*/ 2147483646 w 34"/>
              <a:gd name="T11" fmla="*/ 2147483646 h 51"/>
              <a:gd name="T12" fmla="*/ 2147483646 w 34"/>
              <a:gd name="T13" fmla="*/ 2147483646 h 51"/>
              <a:gd name="T14" fmla="*/ 2147483646 w 34"/>
              <a:gd name="T15" fmla="*/ 0 h 51"/>
              <a:gd name="T16" fmla="*/ 2147483646 w 34"/>
              <a:gd name="T17" fmla="*/ 0 h 51"/>
              <a:gd name="T18" fmla="*/ 2147483646 w 34"/>
              <a:gd name="T19" fmla="*/ 2147483646 h 51"/>
              <a:gd name="T20" fmla="*/ 2147483646 w 34"/>
              <a:gd name="T21" fmla="*/ 2147483646 h 51"/>
              <a:gd name="T22" fmla="*/ 0 w 34"/>
              <a:gd name="T23" fmla="*/ 2147483646 h 51"/>
              <a:gd name="T24" fmla="*/ 0 w 34"/>
              <a:gd name="T25" fmla="*/ 2147483646 h 51"/>
              <a:gd name="T26" fmla="*/ 2147483646 w 34"/>
              <a:gd name="T27" fmla="*/ 2147483646 h 51"/>
              <a:gd name="T28" fmla="*/ 2147483646 w 34"/>
              <a:gd name="T29" fmla="*/ 2147483646 h 51"/>
              <a:gd name="T30" fmla="*/ 2147483646 w 34"/>
              <a:gd name="T31" fmla="*/ 2147483646 h 51"/>
              <a:gd name="T32" fmla="*/ 2147483646 w 34"/>
              <a:gd name="T33" fmla="*/ 2147483646 h 51"/>
              <a:gd name="T34" fmla="*/ 2147483646 w 34"/>
              <a:gd name="T35" fmla="*/ 2147483646 h 51"/>
              <a:gd name="T36" fmla="*/ 2147483646 w 34"/>
              <a:gd name="T37" fmla="*/ 2147483646 h 51"/>
              <a:gd name="T38" fmla="*/ 2147483646 w 34"/>
              <a:gd name="T39" fmla="*/ 2147483646 h 51"/>
              <a:gd name="T40" fmla="*/ 2147483646 w 34"/>
              <a:gd name="T41" fmla="*/ 2147483646 h 51"/>
              <a:gd name="T42" fmla="*/ 2147483646 w 34"/>
              <a:gd name="T43" fmla="*/ 2147483646 h 51"/>
              <a:gd name="T44" fmla="*/ 2147483646 w 34"/>
              <a:gd name="T45" fmla="*/ 2147483646 h 51"/>
              <a:gd name="T46" fmla="*/ 2147483646 w 34"/>
              <a:gd name="T47" fmla="*/ 2147483646 h 51"/>
              <a:gd name="T48" fmla="*/ 2147483646 w 34"/>
              <a:gd name="T49" fmla="*/ 2147483646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82" name="Freeform 1086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2147483646 w 46"/>
              <a:gd name="T1" fmla="*/ 2147483646 h 33"/>
              <a:gd name="T2" fmla="*/ 2147483646 w 46"/>
              <a:gd name="T3" fmla="*/ 2147483646 h 33"/>
              <a:gd name="T4" fmla="*/ 2147483646 w 46"/>
              <a:gd name="T5" fmla="*/ 2147483646 h 33"/>
              <a:gd name="T6" fmla="*/ 2147483646 w 46"/>
              <a:gd name="T7" fmla="*/ 2147483646 h 33"/>
              <a:gd name="T8" fmla="*/ 2147483646 w 46"/>
              <a:gd name="T9" fmla="*/ 2147483646 h 33"/>
              <a:gd name="T10" fmla="*/ 2147483646 w 46"/>
              <a:gd name="T11" fmla="*/ 2147483646 h 33"/>
              <a:gd name="T12" fmla="*/ 2147483646 w 46"/>
              <a:gd name="T13" fmla="*/ 2147483646 h 33"/>
              <a:gd name="T14" fmla="*/ 2147483646 w 46"/>
              <a:gd name="T15" fmla="*/ 0 h 33"/>
              <a:gd name="T16" fmla="*/ 2147483646 w 46"/>
              <a:gd name="T17" fmla="*/ 0 h 33"/>
              <a:gd name="T18" fmla="*/ 2147483646 w 46"/>
              <a:gd name="T19" fmla="*/ 0 h 33"/>
              <a:gd name="T20" fmla="*/ 2147483646 w 46"/>
              <a:gd name="T21" fmla="*/ 2147483646 h 33"/>
              <a:gd name="T22" fmla="*/ 2147483646 w 46"/>
              <a:gd name="T23" fmla="*/ 2147483646 h 33"/>
              <a:gd name="T24" fmla="*/ 2147483646 w 46"/>
              <a:gd name="T25" fmla="*/ 2147483646 h 33"/>
              <a:gd name="T26" fmla="*/ 2147483646 w 46"/>
              <a:gd name="T27" fmla="*/ 2147483646 h 33"/>
              <a:gd name="T28" fmla="*/ 2147483646 w 46"/>
              <a:gd name="T29" fmla="*/ 2147483646 h 33"/>
              <a:gd name="T30" fmla="*/ 0 w 46"/>
              <a:gd name="T31" fmla="*/ 2147483646 h 33"/>
              <a:gd name="T32" fmla="*/ 0 w 46"/>
              <a:gd name="T33" fmla="*/ 2147483646 h 33"/>
              <a:gd name="T34" fmla="*/ 2147483646 w 46"/>
              <a:gd name="T35" fmla="*/ 2147483646 h 33"/>
              <a:gd name="T36" fmla="*/ 2147483646 w 46"/>
              <a:gd name="T37" fmla="*/ 2147483646 h 33"/>
              <a:gd name="T38" fmla="*/ 2147483646 w 46"/>
              <a:gd name="T39" fmla="*/ 2147483646 h 33"/>
              <a:gd name="T40" fmla="*/ 2147483646 w 46"/>
              <a:gd name="T41" fmla="*/ 2147483646 h 33"/>
              <a:gd name="T42" fmla="*/ 2147483646 w 46"/>
              <a:gd name="T43" fmla="*/ 2147483646 h 33"/>
              <a:gd name="T44" fmla="*/ 2147483646 w 46"/>
              <a:gd name="T45" fmla="*/ 2147483646 h 33"/>
              <a:gd name="T46" fmla="*/ 2147483646 w 46"/>
              <a:gd name="T47" fmla="*/ 2147483646 h 33"/>
              <a:gd name="T48" fmla="*/ 2147483646 w 46"/>
              <a:gd name="T49" fmla="*/ 2147483646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83" name="Freeform 1087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2147483646 w 177"/>
              <a:gd name="T1" fmla="*/ 2147483646 h 219"/>
              <a:gd name="T2" fmla="*/ 2147483646 w 177"/>
              <a:gd name="T3" fmla="*/ 2147483646 h 219"/>
              <a:gd name="T4" fmla="*/ 2147483646 w 177"/>
              <a:gd name="T5" fmla="*/ 2147483646 h 219"/>
              <a:gd name="T6" fmla="*/ 2147483646 w 177"/>
              <a:gd name="T7" fmla="*/ 2147483646 h 219"/>
              <a:gd name="T8" fmla="*/ 2147483646 w 177"/>
              <a:gd name="T9" fmla="*/ 2147483646 h 219"/>
              <a:gd name="T10" fmla="*/ 2147483646 w 177"/>
              <a:gd name="T11" fmla="*/ 2147483646 h 219"/>
              <a:gd name="T12" fmla="*/ 2147483646 w 177"/>
              <a:gd name="T13" fmla="*/ 2147483646 h 219"/>
              <a:gd name="T14" fmla="*/ 2147483646 w 177"/>
              <a:gd name="T15" fmla="*/ 2147483646 h 219"/>
              <a:gd name="T16" fmla="*/ 0 w 177"/>
              <a:gd name="T17" fmla="*/ 2147483646 h 219"/>
              <a:gd name="T18" fmla="*/ 2147483646 w 177"/>
              <a:gd name="T19" fmla="*/ 2147483646 h 219"/>
              <a:gd name="T20" fmla="*/ 2147483646 w 177"/>
              <a:gd name="T21" fmla="*/ 2147483646 h 219"/>
              <a:gd name="T22" fmla="*/ 2147483646 w 177"/>
              <a:gd name="T23" fmla="*/ 2147483646 h 219"/>
              <a:gd name="T24" fmla="*/ 2147483646 w 177"/>
              <a:gd name="T25" fmla="*/ 2147483646 h 219"/>
              <a:gd name="T26" fmla="*/ 2147483646 w 177"/>
              <a:gd name="T27" fmla="*/ 2147483646 h 219"/>
              <a:gd name="T28" fmla="*/ 2147483646 w 177"/>
              <a:gd name="T29" fmla="*/ 2147483646 h 219"/>
              <a:gd name="T30" fmla="*/ 2147483646 w 177"/>
              <a:gd name="T31" fmla="*/ 2147483646 h 219"/>
              <a:gd name="T32" fmla="*/ 2147483646 w 177"/>
              <a:gd name="T33" fmla="*/ 2147483646 h 219"/>
              <a:gd name="T34" fmla="*/ 2147483646 w 177"/>
              <a:gd name="T35" fmla="*/ 2147483646 h 219"/>
              <a:gd name="T36" fmla="*/ 2147483646 w 177"/>
              <a:gd name="T37" fmla="*/ 2147483646 h 219"/>
              <a:gd name="T38" fmla="*/ 2147483646 w 177"/>
              <a:gd name="T39" fmla="*/ 2147483646 h 219"/>
              <a:gd name="T40" fmla="*/ 2147483646 w 177"/>
              <a:gd name="T41" fmla="*/ 2147483646 h 219"/>
              <a:gd name="T42" fmla="*/ 2147483646 w 177"/>
              <a:gd name="T43" fmla="*/ 2147483646 h 219"/>
              <a:gd name="T44" fmla="*/ 2147483646 w 177"/>
              <a:gd name="T45" fmla="*/ 2147483646 h 219"/>
              <a:gd name="T46" fmla="*/ 2147483646 w 177"/>
              <a:gd name="T47" fmla="*/ 2147483646 h 219"/>
              <a:gd name="T48" fmla="*/ 2147483646 w 177"/>
              <a:gd name="T49" fmla="*/ 2147483646 h 219"/>
              <a:gd name="T50" fmla="*/ 2147483646 w 177"/>
              <a:gd name="T51" fmla="*/ 2147483646 h 219"/>
              <a:gd name="T52" fmla="*/ 2147483646 w 177"/>
              <a:gd name="T53" fmla="*/ 2147483646 h 219"/>
              <a:gd name="T54" fmla="*/ 2147483646 w 177"/>
              <a:gd name="T55" fmla="*/ 2147483646 h 219"/>
              <a:gd name="T56" fmla="*/ 2147483646 w 177"/>
              <a:gd name="T57" fmla="*/ 2147483646 h 219"/>
              <a:gd name="T58" fmla="*/ 2147483646 w 177"/>
              <a:gd name="T59" fmla="*/ 2147483646 h 219"/>
              <a:gd name="T60" fmla="*/ 2147483646 w 177"/>
              <a:gd name="T61" fmla="*/ 2147483646 h 219"/>
              <a:gd name="T62" fmla="*/ 2147483646 w 177"/>
              <a:gd name="T63" fmla="*/ 2147483646 h 219"/>
              <a:gd name="T64" fmla="*/ 2147483646 w 177"/>
              <a:gd name="T65" fmla="*/ 2147483646 h 219"/>
              <a:gd name="T66" fmla="*/ 2147483646 w 177"/>
              <a:gd name="T67" fmla="*/ 2147483646 h 219"/>
              <a:gd name="T68" fmla="*/ 2147483646 w 177"/>
              <a:gd name="T69" fmla="*/ 2147483646 h 219"/>
              <a:gd name="T70" fmla="*/ 2147483646 w 177"/>
              <a:gd name="T71" fmla="*/ 2147483646 h 219"/>
              <a:gd name="T72" fmla="*/ 2147483646 w 177"/>
              <a:gd name="T73" fmla="*/ 2147483646 h 219"/>
              <a:gd name="T74" fmla="*/ 2147483646 w 177"/>
              <a:gd name="T75" fmla="*/ 2147483646 h 219"/>
              <a:gd name="T76" fmla="*/ 2147483646 w 177"/>
              <a:gd name="T77" fmla="*/ 2147483646 h 219"/>
              <a:gd name="T78" fmla="*/ 2147483646 w 177"/>
              <a:gd name="T79" fmla="*/ 2147483646 h 219"/>
              <a:gd name="T80" fmla="*/ 2147483646 w 177"/>
              <a:gd name="T81" fmla="*/ 2147483646 h 219"/>
              <a:gd name="T82" fmla="*/ 2147483646 w 177"/>
              <a:gd name="T83" fmla="*/ 2147483646 h 219"/>
              <a:gd name="T84" fmla="*/ 2147483646 w 177"/>
              <a:gd name="T85" fmla="*/ 2147483646 h 219"/>
              <a:gd name="T86" fmla="*/ 2147483646 w 177"/>
              <a:gd name="T87" fmla="*/ 2147483646 h 219"/>
              <a:gd name="T88" fmla="*/ 2147483646 w 177"/>
              <a:gd name="T89" fmla="*/ 2147483646 h 219"/>
              <a:gd name="T90" fmla="*/ 2147483646 w 177"/>
              <a:gd name="T91" fmla="*/ 2147483646 h 219"/>
              <a:gd name="T92" fmla="*/ 2147483646 w 177"/>
              <a:gd name="T93" fmla="*/ 2147483646 h 219"/>
              <a:gd name="T94" fmla="*/ 2147483646 w 177"/>
              <a:gd name="T95" fmla="*/ 2147483646 h 219"/>
              <a:gd name="T96" fmla="*/ 2147483646 w 177"/>
              <a:gd name="T97" fmla="*/ 2147483646 h 219"/>
              <a:gd name="T98" fmla="*/ 2147483646 w 177"/>
              <a:gd name="T99" fmla="*/ 2147483646 h 219"/>
              <a:gd name="T100" fmla="*/ 2147483646 w 177"/>
              <a:gd name="T101" fmla="*/ 2147483646 h 219"/>
              <a:gd name="T102" fmla="*/ 2147483646 w 177"/>
              <a:gd name="T103" fmla="*/ 2147483646 h 219"/>
              <a:gd name="T104" fmla="*/ 2147483646 w 177"/>
              <a:gd name="T105" fmla="*/ 2147483646 h 219"/>
              <a:gd name="T106" fmla="*/ 2147483646 w 177"/>
              <a:gd name="T107" fmla="*/ 2147483646 h 219"/>
              <a:gd name="T108" fmla="*/ 2147483646 w 177"/>
              <a:gd name="T109" fmla="*/ 0 h 219"/>
              <a:gd name="T110" fmla="*/ 2147483646 w 177"/>
              <a:gd name="T111" fmla="*/ 2147483646 h 219"/>
              <a:gd name="T112" fmla="*/ 2147483646 w 177"/>
              <a:gd name="T113" fmla="*/ 2147483646 h 219"/>
              <a:gd name="T114" fmla="*/ 2147483646 w 177"/>
              <a:gd name="T115" fmla="*/ 2147483646 h 219"/>
              <a:gd name="T116" fmla="*/ 2147483646 w 177"/>
              <a:gd name="T117" fmla="*/ 2147483646 h 219"/>
              <a:gd name="T118" fmla="*/ 2147483646 w 177"/>
              <a:gd name="T119" fmla="*/ 2147483646 h 219"/>
              <a:gd name="T120" fmla="*/ 2147483646 w 177"/>
              <a:gd name="T121" fmla="*/ 2147483646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84" name="Freeform 1088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2147483646 w 115"/>
              <a:gd name="T1" fmla="*/ 2147483646 h 170"/>
              <a:gd name="T2" fmla="*/ 2147483646 w 115"/>
              <a:gd name="T3" fmla="*/ 2147483646 h 170"/>
              <a:gd name="T4" fmla="*/ 2147483646 w 115"/>
              <a:gd name="T5" fmla="*/ 2147483646 h 170"/>
              <a:gd name="T6" fmla="*/ 2147483646 w 115"/>
              <a:gd name="T7" fmla="*/ 2147483646 h 170"/>
              <a:gd name="T8" fmla="*/ 2147483646 w 115"/>
              <a:gd name="T9" fmla="*/ 2147483646 h 170"/>
              <a:gd name="T10" fmla="*/ 2147483646 w 115"/>
              <a:gd name="T11" fmla="*/ 2147483646 h 170"/>
              <a:gd name="T12" fmla="*/ 2147483646 w 115"/>
              <a:gd name="T13" fmla="*/ 2147483646 h 170"/>
              <a:gd name="T14" fmla="*/ 2147483646 w 115"/>
              <a:gd name="T15" fmla="*/ 2147483646 h 170"/>
              <a:gd name="T16" fmla="*/ 2147483646 w 115"/>
              <a:gd name="T17" fmla="*/ 2147483646 h 170"/>
              <a:gd name="T18" fmla="*/ 2147483646 w 115"/>
              <a:gd name="T19" fmla="*/ 2147483646 h 170"/>
              <a:gd name="T20" fmla="*/ 2147483646 w 115"/>
              <a:gd name="T21" fmla="*/ 2147483646 h 170"/>
              <a:gd name="T22" fmla="*/ 2147483646 w 115"/>
              <a:gd name="T23" fmla="*/ 2147483646 h 170"/>
              <a:gd name="T24" fmla="*/ 2147483646 w 115"/>
              <a:gd name="T25" fmla="*/ 2147483646 h 170"/>
              <a:gd name="T26" fmla="*/ 2147483646 w 115"/>
              <a:gd name="T27" fmla="*/ 2147483646 h 170"/>
              <a:gd name="T28" fmla="*/ 2147483646 w 115"/>
              <a:gd name="T29" fmla="*/ 2147483646 h 170"/>
              <a:gd name="T30" fmla="*/ 2147483646 w 115"/>
              <a:gd name="T31" fmla="*/ 2147483646 h 170"/>
              <a:gd name="T32" fmla="*/ 2147483646 w 115"/>
              <a:gd name="T33" fmla="*/ 2147483646 h 170"/>
              <a:gd name="T34" fmla="*/ 2147483646 w 115"/>
              <a:gd name="T35" fmla="*/ 2147483646 h 170"/>
              <a:gd name="T36" fmla="*/ 2147483646 w 115"/>
              <a:gd name="T37" fmla="*/ 2147483646 h 170"/>
              <a:gd name="T38" fmla="*/ 2147483646 w 115"/>
              <a:gd name="T39" fmla="*/ 2147483646 h 170"/>
              <a:gd name="T40" fmla="*/ 2147483646 w 115"/>
              <a:gd name="T41" fmla="*/ 2147483646 h 170"/>
              <a:gd name="T42" fmla="*/ 2147483646 w 115"/>
              <a:gd name="T43" fmla="*/ 2147483646 h 170"/>
              <a:gd name="T44" fmla="*/ 2147483646 w 115"/>
              <a:gd name="T45" fmla="*/ 2147483646 h 170"/>
              <a:gd name="T46" fmla="*/ 2147483646 w 115"/>
              <a:gd name="T47" fmla="*/ 2147483646 h 170"/>
              <a:gd name="T48" fmla="*/ 2147483646 w 115"/>
              <a:gd name="T49" fmla="*/ 2147483646 h 170"/>
              <a:gd name="T50" fmla="*/ 2147483646 w 115"/>
              <a:gd name="T51" fmla="*/ 2147483646 h 170"/>
              <a:gd name="T52" fmla="*/ 2147483646 w 115"/>
              <a:gd name="T53" fmla="*/ 2147483646 h 170"/>
              <a:gd name="T54" fmla="*/ 2147483646 w 115"/>
              <a:gd name="T55" fmla="*/ 2147483646 h 170"/>
              <a:gd name="T56" fmla="*/ 2147483646 w 115"/>
              <a:gd name="T57" fmla="*/ 2147483646 h 170"/>
              <a:gd name="T58" fmla="*/ 2147483646 w 115"/>
              <a:gd name="T59" fmla="*/ 2147483646 h 170"/>
              <a:gd name="T60" fmla="*/ 2147483646 w 115"/>
              <a:gd name="T61" fmla="*/ 0 h 170"/>
              <a:gd name="T62" fmla="*/ 2147483646 w 115"/>
              <a:gd name="T63" fmla="*/ 2147483646 h 170"/>
              <a:gd name="T64" fmla="*/ 0 w 115"/>
              <a:gd name="T65" fmla="*/ 2147483646 h 170"/>
              <a:gd name="T66" fmla="*/ 2147483646 w 115"/>
              <a:gd name="T67" fmla="*/ 2147483646 h 170"/>
              <a:gd name="T68" fmla="*/ 2147483646 w 115"/>
              <a:gd name="T69" fmla="*/ 2147483646 h 170"/>
              <a:gd name="T70" fmla="*/ 2147483646 w 115"/>
              <a:gd name="T71" fmla="*/ 2147483646 h 170"/>
              <a:gd name="T72" fmla="*/ 2147483646 w 115"/>
              <a:gd name="T73" fmla="*/ 2147483646 h 170"/>
              <a:gd name="T74" fmla="*/ 2147483646 w 115"/>
              <a:gd name="T75" fmla="*/ 2147483646 h 170"/>
              <a:gd name="T76" fmla="*/ 2147483646 w 115"/>
              <a:gd name="T77" fmla="*/ 2147483646 h 170"/>
              <a:gd name="T78" fmla="*/ 2147483646 w 115"/>
              <a:gd name="T79" fmla="*/ 2147483646 h 170"/>
              <a:gd name="T80" fmla="*/ 2147483646 w 115"/>
              <a:gd name="T81" fmla="*/ 2147483646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85" name="Freeform 1089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2147483646 w 289"/>
              <a:gd name="T1" fmla="*/ 2147483646 h 352"/>
              <a:gd name="T2" fmla="*/ 2147483646 w 289"/>
              <a:gd name="T3" fmla="*/ 2147483646 h 352"/>
              <a:gd name="T4" fmla="*/ 2147483646 w 289"/>
              <a:gd name="T5" fmla="*/ 2147483646 h 352"/>
              <a:gd name="T6" fmla="*/ 0 w 289"/>
              <a:gd name="T7" fmla="*/ 2147483646 h 352"/>
              <a:gd name="T8" fmla="*/ 2147483646 w 289"/>
              <a:gd name="T9" fmla="*/ 2147483646 h 352"/>
              <a:gd name="T10" fmla="*/ 2147483646 w 289"/>
              <a:gd name="T11" fmla="*/ 2147483646 h 352"/>
              <a:gd name="T12" fmla="*/ 2147483646 w 289"/>
              <a:gd name="T13" fmla="*/ 2147483646 h 352"/>
              <a:gd name="T14" fmla="*/ 2147483646 w 289"/>
              <a:gd name="T15" fmla="*/ 2147483646 h 352"/>
              <a:gd name="T16" fmla="*/ 2147483646 w 289"/>
              <a:gd name="T17" fmla="*/ 2147483646 h 352"/>
              <a:gd name="T18" fmla="*/ 2147483646 w 289"/>
              <a:gd name="T19" fmla="*/ 2147483646 h 352"/>
              <a:gd name="T20" fmla="*/ 2147483646 w 289"/>
              <a:gd name="T21" fmla="*/ 2147483646 h 352"/>
              <a:gd name="T22" fmla="*/ 2147483646 w 289"/>
              <a:gd name="T23" fmla="*/ 2147483646 h 352"/>
              <a:gd name="T24" fmla="*/ 2147483646 w 289"/>
              <a:gd name="T25" fmla="*/ 2147483646 h 352"/>
              <a:gd name="T26" fmla="*/ 2147483646 w 289"/>
              <a:gd name="T27" fmla="*/ 2147483646 h 352"/>
              <a:gd name="T28" fmla="*/ 2147483646 w 289"/>
              <a:gd name="T29" fmla="*/ 2147483646 h 352"/>
              <a:gd name="T30" fmla="*/ 2147483646 w 289"/>
              <a:gd name="T31" fmla="*/ 2147483646 h 352"/>
              <a:gd name="T32" fmla="*/ 2147483646 w 289"/>
              <a:gd name="T33" fmla="*/ 2147483646 h 352"/>
              <a:gd name="T34" fmla="*/ 2147483646 w 289"/>
              <a:gd name="T35" fmla="*/ 2147483646 h 352"/>
              <a:gd name="T36" fmla="*/ 2147483646 w 289"/>
              <a:gd name="T37" fmla="*/ 2147483646 h 352"/>
              <a:gd name="T38" fmla="*/ 2147483646 w 289"/>
              <a:gd name="T39" fmla="*/ 2147483646 h 352"/>
              <a:gd name="T40" fmla="*/ 2147483646 w 289"/>
              <a:gd name="T41" fmla="*/ 2147483646 h 352"/>
              <a:gd name="T42" fmla="*/ 2147483646 w 289"/>
              <a:gd name="T43" fmla="*/ 2147483646 h 352"/>
              <a:gd name="T44" fmla="*/ 2147483646 w 289"/>
              <a:gd name="T45" fmla="*/ 2147483646 h 352"/>
              <a:gd name="T46" fmla="*/ 2147483646 w 289"/>
              <a:gd name="T47" fmla="*/ 2147483646 h 352"/>
              <a:gd name="T48" fmla="*/ 2147483646 w 289"/>
              <a:gd name="T49" fmla="*/ 2147483646 h 352"/>
              <a:gd name="T50" fmla="*/ 2147483646 w 289"/>
              <a:gd name="T51" fmla="*/ 2147483646 h 352"/>
              <a:gd name="T52" fmla="*/ 2147483646 w 289"/>
              <a:gd name="T53" fmla="*/ 2147483646 h 352"/>
              <a:gd name="T54" fmla="*/ 2147483646 w 289"/>
              <a:gd name="T55" fmla="*/ 2147483646 h 352"/>
              <a:gd name="T56" fmla="*/ 2147483646 w 289"/>
              <a:gd name="T57" fmla="*/ 2147483646 h 352"/>
              <a:gd name="T58" fmla="*/ 2147483646 w 289"/>
              <a:gd name="T59" fmla="*/ 2147483646 h 352"/>
              <a:gd name="T60" fmla="*/ 2147483646 w 289"/>
              <a:gd name="T61" fmla="*/ 2147483646 h 352"/>
              <a:gd name="T62" fmla="*/ 2147483646 w 289"/>
              <a:gd name="T63" fmla="*/ 2147483646 h 352"/>
              <a:gd name="T64" fmla="*/ 2147483646 w 289"/>
              <a:gd name="T65" fmla="*/ 2147483646 h 352"/>
              <a:gd name="T66" fmla="*/ 2147483646 w 289"/>
              <a:gd name="T67" fmla="*/ 2147483646 h 352"/>
              <a:gd name="T68" fmla="*/ 2147483646 w 289"/>
              <a:gd name="T69" fmla="*/ 2147483646 h 352"/>
              <a:gd name="T70" fmla="*/ 2147483646 w 289"/>
              <a:gd name="T71" fmla="*/ 2147483646 h 352"/>
              <a:gd name="T72" fmla="*/ 2147483646 w 289"/>
              <a:gd name="T73" fmla="*/ 2147483646 h 352"/>
              <a:gd name="T74" fmla="*/ 2147483646 w 289"/>
              <a:gd name="T75" fmla="*/ 2147483646 h 352"/>
              <a:gd name="T76" fmla="*/ 2147483646 w 289"/>
              <a:gd name="T77" fmla="*/ 2147483646 h 352"/>
              <a:gd name="T78" fmla="*/ 2147483646 w 289"/>
              <a:gd name="T79" fmla="*/ 2147483646 h 352"/>
              <a:gd name="T80" fmla="*/ 2147483646 w 289"/>
              <a:gd name="T81" fmla="*/ 0 h 352"/>
              <a:gd name="T82" fmla="*/ 2147483646 w 289"/>
              <a:gd name="T83" fmla="*/ 2147483646 h 352"/>
              <a:gd name="T84" fmla="*/ 2147483646 w 289"/>
              <a:gd name="T85" fmla="*/ 2147483646 h 352"/>
              <a:gd name="T86" fmla="*/ 2147483646 w 289"/>
              <a:gd name="T87" fmla="*/ 214748364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86" name="Freeform 1090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2147483646 w 252"/>
              <a:gd name="T1" fmla="*/ 2147483646 h 235"/>
              <a:gd name="T2" fmla="*/ 2147483646 w 252"/>
              <a:gd name="T3" fmla="*/ 2147483646 h 235"/>
              <a:gd name="T4" fmla="*/ 2147483646 w 252"/>
              <a:gd name="T5" fmla="*/ 2147483646 h 235"/>
              <a:gd name="T6" fmla="*/ 2147483646 w 252"/>
              <a:gd name="T7" fmla="*/ 2147483646 h 235"/>
              <a:gd name="T8" fmla="*/ 2147483646 w 252"/>
              <a:gd name="T9" fmla="*/ 2147483646 h 235"/>
              <a:gd name="T10" fmla="*/ 2147483646 w 252"/>
              <a:gd name="T11" fmla="*/ 2147483646 h 235"/>
              <a:gd name="T12" fmla="*/ 2147483646 w 252"/>
              <a:gd name="T13" fmla="*/ 2147483646 h 235"/>
              <a:gd name="T14" fmla="*/ 2147483646 w 252"/>
              <a:gd name="T15" fmla="*/ 2147483646 h 235"/>
              <a:gd name="T16" fmla="*/ 2147483646 w 252"/>
              <a:gd name="T17" fmla="*/ 2147483646 h 235"/>
              <a:gd name="T18" fmla="*/ 2147483646 w 252"/>
              <a:gd name="T19" fmla="*/ 2147483646 h 235"/>
              <a:gd name="T20" fmla="*/ 2147483646 w 252"/>
              <a:gd name="T21" fmla="*/ 2147483646 h 235"/>
              <a:gd name="T22" fmla="*/ 2147483646 w 252"/>
              <a:gd name="T23" fmla="*/ 2147483646 h 235"/>
              <a:gd name="T24" fmla="*/ 2147483646 w 252"/>
              <a:gd name="T25" fmla="*/ 2147483646 h 235"/>
              <a:gd name="T26" fmla="*/ 2147483646 w 252"/>
              <a:gd name="T27" fmla="*/ 2147483646 h 235"/>
              <a:gd name="T28" fmla="*/ 2147483646 w 252"/>
              <a:gd name="T29" fmla="*/ 2147483646 h 235"/>
              <a:gd name="T30" fmla="*/ 2147483646 w 252"/>
              <a:gd name="T31" fmla="*/ 2147483646 h 235"/>
              <a:gd name="T32" fmla="*/ 2147483646 w 252"/>
              <a:gd name="T33" fmla="*/ 2147483646 h 235"/>
              <a:gd name="T34" fmla="*/ 2147483646 w 252"/>
              <a:gd name="T35" fmla="*/ 2147483646 h 235"/>
              <a:gd name="T36" fmla="*/ 2147483646 w 252"/>
              <a:gd name="T37" fmla="*/ 2147483646 h 235"/>
              <a:gd name="T38" fmla="*/ 2147483646 w 252"/>
              <a:gd name="T39" fmla="*/ 2147483646 h 235"/>
              <a:gd name="T40" fmla="*/ 2147483646 w 252"/>
              <a:gd name="T41" fmla="*/ 2147483646 h 235"/>
              <a:gd name="T42" fmla="*/ 2147483646 w 252"/>
              <a:gd name="T43" fmla="*/ 2147483646 h 235"/>
              <a:gd name="T44" fmla="*/ 2147483646 w 252"/>
              <a:gd name="T45" fmla="*/ 2147483646 h 235"/>
              <a:gd name="T46" fmla="*/ 2147483646 w 252"/>
              <a:gd name="T47" fmla="*/ 2147483646 h 235"/>
              <a:gd name="T48" fmla="*/ 2147483646 w 252"/>
              <a:gd name="T49" fmla="*/ 2147483646 h 235"/>
              <a:gd name="T50" fmla="*/ 2147483646 w 252"/>
              <a:gd name="T51" fmla="*/ 2147483646 h 235"/>
              <a:gd name="T52" fmla="*/ 2147483646 w 252"/>
              <a:gd name="T53" fmla="*/ 2147483646 h 235"/>
              <a:gd name="T54" fmla="*/ 2147483646 w 252"/>
              <a:gd name="T55" fmla="*/ 2147483646 h 235"/>
              <a:gd name="T56" fmla="*/ 2147483646 w 252"/>
              <a:gd name="T57" fmla="*/ 2147483646 h 235"/>
              <a:gd name="T58" fmla="*/ 2147483646 w 252"/>
              <a:gd name="T59" fmla="*/ 2147483646 h 235"/>
              <a:gd name="T60" fmla="*/ 2147483646 w 252"/>
              <a:gd name="T61" fmla="*/ 2147483646 h 235"/>
              <a:gd name="T62" fmla="*/ 2147483646 w 252"/>
              <a:gd name="T63" fmla="*/ 2147483646 h 235"/>
              <a:gd name="T64" fmla="*/ 2147483646 w 252"/>
              <a:gd name="T65" fmla="*/ 2147483646 h 235"/>
              <a:gd name="T66" fmla="*/ 2147483646 w 252"/>
              <a:gd name="T67" fmla="*/ 2147483646 h 235"/>
              <a:gd name="T68" fmla="*/ 2147483646 w 252"/>
              <a:gd name="T69" fmla="*/ 2147483646 h 235"/>
              <a:gd name="T70" fmla="*/ 2147483646 w 252"/>
              <a:gd name="T71" fmla="*/ 2147483646 h 235"/>
              <a:gd name="T72" fmla="*/ 2147483646 w 252"/>
              <a:gd name="T73" fmla="*/ 2147483646 h 235"/>
              <a:gd name="T74" fmla="*/ 2147483646 w 252"/>
              <a:gd name="T75" fmla="*/ 2147483646 h 235"/>
              <a:gd name="T76" fmla="*/ 2147483646 w 252"/>
              <a:gd name="T77" fmla="*/ 2147483646 h 235"/>
              <a:gd name="T78" fmla="*/ 2147483646 w 252"/>
              <a:gd name="T79" fmla="*/ 0 h 235"/>
              <a:gd name="T80" fmla="*/ 2147483646 w 252"/>
              <a:gd name="T81" fmla="*/ 0 h 235"/>
              <a:gd name="T82" fmla="*/ 2147483646 w 252"/>
              <a:gd name="T83" fmla="*/ 0 h 235"/>
              <a:gd name="T84" fmla="*/ 2147483646 w 252"/>
              <a:gd name="T85" fmla="*/ 2147483646 h 235"/>
              <a:gd name="T86" fmla="*/ 2147483646 w 252"/>
              <a:gd name="T87" fmla="*/ 2147483646 h 235"/>
              <a:gd name="T88" fmla="*/ 0 w 252"/>
              <a:gd name="T89" fmla="*/ 2147483646 h 235"/>
              <a:gd name="T90" fmla="*/ 2147483646 w 252"/>
              <a:gd name="T91" fmla="*/ 2147483646 h 235"/>
              <a:gd name="T92" fmla="*/ 2147483646 w 252"/>
              <a:gd name="T93" fmla="*/ 2147483646 h 235"/>
              <a:gd name="T94" fmla="*/ 2147483646 w 252"/>
              <a:gd name="T95" fmla="*/ 2147483646 h 235"/>
              <a:gd name="T96" fmla="*/ 2147483646 w 252"/>
              <a:gd name="T97" fmla="*/ 2147483646 h 235"/>
              <a:gd name="T98" fmla="*/ 2147483646 w 252"/>
              <a:gd name="T99" fmla="*/ 2147483646 h 235"/>
              <a:gd name="T100" fmla="*/ 2147483646 w 252"/>
              <a:gd name="T101" fmla="*/ 2147483646 h 235"/>
              <a:gd name="T102" fmla="*/ 2147483646 w 252"/>
              <a:gd name="T103" fmla="*/ 2147483646 h 235"/>
              <a:gd name="T104" fmla="*/ 2147483646 w 252"/>
              <a:gd name="T105" fmla="*/ 2147483646 h 235"/>
              <a:gd name="T106" fmla="*/ 2147483646 w 252"/>
              <a:gd name="T107" fmla="*/ 2147483646 h 235"/>
              <a:gd name="T108" fmla="*/ 2147483646 w 252"/>
              <a:gd name="T109" fmla="*/ 2147483646 h 235"/>
              <a:gd name="T110" fmla="*/ 2147483646 w 252"/>
              <a:gd name="T111" fmla="*/ 2147483646 h 235"/>
              <a:gd name="T112" fmla="*/ 2147483646 w 252"/>
              <a:gd name="T113" fmla="*/ 2147483646 h 235"/>
              <a:gd name="T114" fmla="*/ 2147483646 w 252"/>
              <a:gd name="T115" fmla="*/ 2147483646 h 235"/>
              <a:gd name="T116" fmla="*/ 2147483646 w 252"/>
              <a:gd name="T117" fmla="*/ 2147483646 h 235"/>
              <a:gd name="T118" fmla="*/ 2147483646 w 252"/>
              <a:gd name="T119" fmla="*/ 2147483646 h 235"/>
              <a:gd name="T120" fmla="*/ 2147483646 w 252"/>
              <a:gd name="T121" fmla="*/ 2147483646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87" name="Freeform 1091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2147483646 h 220"/>
              <a:gd name="T2" fmla="*/ 0 w 103"/>
              <a:gd name="T3" fmla="*/ 2147483646 h 220"/>
              <a:gd name="T4" fmla="*/ 2147483646 w 103"/>
              <a:gd name="T5" fmla="*/ 2147483646 h 220"/>
              <a:gd name="T6" fmla="*/ 2147483646 w 103"/>
              <a:gd name="T7" fmla="*/ 2147483646 h 220"/>
              <a:gd name="T8" fmla="*/ 2147483646 w 103"/>
              <a:gd name="T9" fmla="*/ 2147483646 h 220"/>
              <a:gd name="T10" fmla="*/ 2147483646 w 103"/>
              <a:gd name="T11" fmla="*/ 2147483646 h 220"/>
              <a:gd name="T12" fmla="*/ 2147483646 w 103"/>
              <a:gd name="T13" fmla="*/ 2147483646 h 220"/>
              <a:gd name="T14" fmla="*/ 2147483646 w 103"/>
              <a:gd name="T15" fmla="*/ 2147483646 h 220"/>
              <a:gd name="T16" fmla="*/ 2147483646 w 103"/>
              <a:gd name="T17" fmla="*/ 2147483646 h 220"/>
              <a:gd name="T18" fmla="*/ 2147483646 w 103"/>
              <a:gd name="T19" fmla="*/ 2147483646 h 220"/>
              <a:gd name="T20" fmla="*/ 2147483646 w 103"/>
              <a:gd name="T21" fmla="*/ 2147483646 h 220"/>
              <a:gd name="T22" fmla="*/ 2147483646 w 103"/>
              <a:gd name="T23" fmla="*/ 2147483646 h 220"/>
              <a:gd name="T24" fmla="*/ 2147483646 w 103"/>
              <a:gd name="T25" fmla="*/ 2147483646 h 220"/>
              <a:gd name="T26" fmla="*/ 2147483646 w 103"/>
              <a:gd name="T27" fmla="*/ 2147483646 h 220"/>
              <a:gd name="T28" fmla="*/ 2147483646 w 103"/>
              <a:gd name="T29" fmla="*/ 2147483646 h 220"/>
              <a:gd name="T30" fmla="*/ 2147483646 w 103"/>
              <a:gd name="T31" fmla="*/ 2147483646 h 220"/>
              <a:gd name="T32" fmla="*/ 2147483646 w 103"/>
              <a:gd name="T33" fmla="*/ 2147483646 h 220"/>
              <a:gd name="T34" fmla="*/ 2147483646 w 103"/>
              <a:gd name="T35" fmla="*/ 2147483646 h 220"/>
              <a:gd name="T36" fmla="*/ 2147483646 w 103"/>
              <a:gd name="T37" fmla="*/ 2147483646 h 220"/>
              <a:gd name="T38" fmla="*/ 2147483646 w 103"/>
              <a:gd name="T39" fmla="*/ 2147483646 h 220"/>
              <a:gd name="T40" fmla="*/ 2147483646 w 103"/>
              <a:gd name="T41" fmla="*/ 2147483646 h 220"/>
              <a:gd name="T42" fmla="*/ 2147483646 w 103"/>
              <a:gd name="T43" fmla="*/ 2147483646 h 220"/>
              <a:gd name="T44" fmla="*/ 2147483646 w 103"/>
              <a:gd name="T45" fmla="*/ 2147483646 h 220"/>
              <a:gd name="T46" fmla="*/ 2147483646 w 103"/>
              <a:gd name="T47" fmla="*/ 2147483646 h 220"/>
              <a:gd name="T48" fmla="*/ 2147483646 w 103"/>
              <a:gd name="T49" fmla="*/ 2147483646 h 220"/>
              <a:gd name="T50" fmla="*/ 2147483646 w 103"/>
              <a:gd name="T51" fmla="*/ 2147483646 h 220"/>
              <a:gd name="T52" fmla="*/ 2147483646 w 103"/>
              <a:gd name="T53" fmla="*/ 2147483646 h 220"/>
              <a:gd name="T54" fmla="*/ 2147483646 w 103"/>
              <a:gd name="T55" fmla="*/ 2147483646 h 220"/>
              <a:gd name="T56" fmla="*/ 2147483646 w 103"/>
              <a:gd name="T57" fmla="*/ 2147483646 h 220"/>
              <a:gd name="T58" fmla="*/ 2147483646 w 103"/>
              <a:gd name="T59" fmla="*/ 2147483646 h 220"/>
              <a:gd name="T60" fmla="*/ 2147483646 w 103"/>
              <a:gd name="T61" fmla="*/ 2147483646 h 220"/>
              <a:gd name="T62" fmla="*/ 2147483646 w 103"/>
              <a:gd name="T63" fmla="*/ 2147483646 h 220"/>
              <a:gd name="T64" fmla="*/ 2147483646 w 103"/>
              <a:gd name="T65" fmla="*/ 0 h 220"/>
              <a:gd name="T66" fmla="*/ 2147483646 w 103"/>
              <a:gd name="T67" fmla="*/ 2147483646 h 220"/>
              <a:gd name="T68" fmla="*/ 2147483646 w 103"/>
              <a:gd name="T69" fmla="*/ 2147483646 h 220"/>
              <a:gd name="T70" fmla="*/ 2147483646 w 103"/>
              <a:gd name="T71" fmla="*/ 2147483646 h 220"/>
              <a:gd name="T72" fmla="*/ 2147483646 w 103"/>
              <a:gd name="T73" fmla="*/ 2147483646 h 220"/>
              <a:gd name="T74" fmla="*/ 2147483646 w 103"/>
              <a:gd name="T75" fmla="*/ 2147483646 h 220"/>
              <a:gd name="T76" fmla="*/ 2147483646 w 103"/>
              <a:gd name="T77" fmla="*/ 2147483646 h 220"/>
              <a:gd name="T78" fmla="*/ 2147483646 w 103"/>
              <a:gd name="T79" fmla="*/ 2147483646 h 220"/>
              <a:gd name="T80" fmla="*/ 0 w 103"/>
              <a:gd name="T81" fmla="*/ 2147483646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88" name="Freeform 1092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2147483646 w 220"/>
              <a:gd name="T1" fmla="*/ 2147483646 h 288"/>
              <a:gd name="T2" fmla="*/ 2147483646 w 220"/>
              <a:gd name="T3" fmla="*/ 2147483646 h 288"/>
              <a:gd name="T4" fmla="*/ 2147483646 w 220"/>
              <a:gd name="T5" fmla="*/ 2147483646 h 288"/>
              <a:gd name="T6" fmla="*/ 2147483646 w 220"/>
              <a:gd name="T7" fmla="*/ 2147483646 h 288"/>
              <a:gd name="T8" fmla="*/ 2147483646 w 220"/>
              <a:gd name="T9" fmla="*/ 2147483646 h 288"/>
              <a:gd name="T10" fmla="*/ 2147483646 w 220"/>
              <a:gd name="T11" fmla="*/ 2147483646 h 288"/>
              <a:gd name="T12" fmla="*/ 2147483646 w 220"/>
              <a:gd name="T13" fmla="*/ 2147483646 h 288"/>
              <a:gd name="T14" fmla="*/ 2147483646 w 220"/>
              <a:gd name="T15" fmla="*/ 2147483646 h 288"/>
              <a:gd name="T16" fmla="*/ 2147483646 w 220"/>
              <a:gd name="T17" fmla="*/ 2147483646 h 288"/>
              <a:gd name="T18" fmla="*/ 2147483646 w 220"/>
              <a:gd name="T19" fmla="*/ 2147483646 h 288"/>
              <a:gd name="T20" fmla="*/ 2147483646 w 220"/>
              <a:gd name="T21" fmla="*/ 2147483646 h 288"/>
              <a:gd name="T22" fmla="*/ 2147483646 w 220"/>
              <a:gd name="T23" fmla="*/ 2147483646 h 288"/>
              <a:gd name="T24" fmla="*/ 2147483646 w 220"/>
              <a:gd name="T25" fmla="*/ 2147483646 h 288"/>
              <a:gd name="T26" fmla="*/ 2147483646 w 220"/>
              <a:gd name="T27" fmla="*/ 2147483646 h 288"/>
              <a:gd name="T28" fmla="*/ 2147483646 w 220"/>
              <a:gd name="T29" fmla="*/ 2147483646 h 288"/>
              <a:gd name="T30" fmla="*/ 2147483646 w 220"/>
              <a:gd name="T31" fmla="*/ 2147483646 h 288"/>
              <a:gd name="T32" fmla="*/ 2147483646 w 220"/>
              <a:gd name="T33" fmla="*/ 2147483646 h 288"/>
              <a:gd name="T34" fmla="*/ 2147483646 w 220"/>
              <a:gd name="T35" fmla="*/ 2147483646 h 288"/>
              <a:gd name="T36" fmla="*/ 2147483646 w 220"/>
              <a:gd name="T37" fmla="*/ 2147483646 h 288"/>
              <a:gd name="T38" fmla="*/ 2147483646 w 220"/>
              <a:gd name="T39" fmla="*/ 2147483646 h 288"/>
              <a:gd name="T40" fmla="*/ 2147483646 w 220"/>
              <a:gd name="T41" fmla="*/ 2147483646 h 288"/>
              <a:gd name="T42" fmla="*/ 2147483646 w 220"/>
              <a:gd name="T43" fmla="*/ 2147483646 h 288"/>
              <a:gd name="T44" fmla="*/ 2147483646 w 220"/>
              <a:gd name="T45" fmla="*/ 2147483646 h 288"/>
              <a:gd name="T46" fmla="*/ 2147483646 w 220"/>
              <a:gd name="T47" fmla="*/ 2147483646 h 288"/>
              <a:gd name="T48" fmla="*/ 2147483646 w 220"/>
              <a:gd name="T49" fmla="*/ 2147483646 h 288"/>
              <a:gd name="T50" fmla="*/ 2147483646 w 220"/>
              <a:gd name="T51" fmla="*/ 2147483646 h 288"/>
              <a:gd name="T52" fmla="*/ 2147483646 w 220"/>
              <a:gd name="T53" fmla="*/ 2147483646 h 288"/>
              <a:gd name="T54" fmla="*/ 2147483646 w 220"/>
              <a:gd name="T55" fmla="*/ 2147483646 h 288"/>
              <a:gd name="T56" fmla="*/ 2147483646 w 220"/>
              <a:gd name="T57" fmla="*/ 2147483646 h 288"/>
              <a:gd name="T58" fmla="*/ 2147483646 w 220"/>
              <a:gd name="T59" fmla="*/ 0 h 288"/>
              <a:gd name="T60" fmla="*/ 2147483646 w 220"/>
              <a:gd name="T61" fmla="*/ 2147483646 h 288"/>
              <a:gd name="T62" fmla="*/ 2147483646 w 220"/>
              <a:gd name="T63" fmla="*/ 2147483646 h 288"/>
              <a:gd name="T64" fmla="*/ 2147483646 w 220"/>
              <a:gd name="T65" fmla="*/ 2147483646 h 288"/>
              <a:gd name="T66" fmla="*/ 2147483646 w 220"/>
              <a:gd name="T67" fmla="*/ 2147483646 h 288"/>
              <a:gd name="T68" fmla="*/ 2147483646 w 220"/>
              <a:gd name="T69" fmla="*/ 2147483646 h 288"/>
              <a:gd name="T70" fmla="*/ 2147483646 w 220"/>
              <a:gd name="T71" fmla="*/ 2147483646 h 288"/>
              <a:gd name="T72" fmla="*/ 2147483646 w 220"/>
              <a:gd name="T73" fmla="*/ 2147483646 h 288"/>
              <a:gd name="T74" fmla="*/ 2147483646 w 220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89" name="Freeform 1093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2147483646 w 1070"/>
              <a:gd name="T1" fmla="*/ 0 h 844"/>
              <a:gd name="T2" fmla="*/ 2147483646 w 1070"/>
              <a:gd name="T3" fmla="*/ 2147483646 h 844"/>
              <a:gd name="T4" fmla="*/ 2147483646 w 1070"/>
              <a:gd name="T5" fmla="*/ 2147483646 h 844"/>
              <a:gd name="T6" fmla="*/ 0 w 1070"/>
              <a:gd name="T7" fmla="*/ 2147483646 h 844"/>
              <a:gd name="T8" fmla="*/ 2147483646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0" name="Freeform 1094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2147483646 w 819"/>
              <a:gd name="T1" fmla="*/ 0 h 333"/>
              <a:gd name="T2" fmla="*/ 2147483646 w 819"/>
              <a:gd name="T3" fmla="*/ 2147483646 h 333"/>
              <a:gd name="T4" fmla="*/ 2147483646 w 819"/>
              <a:gd name="T5" fmla="*/ 2147483646 h 333"/>
              <a:gd name="T6" fmla="*/ 0 w 819"/>
              <a:gd name="T7" fmla="*/ 2147483646 h 333"/>
              <a:gd name="T8" fmla="*/ 214748364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1" name="Freeform 1095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2147483646 w 1083"/>
              <a:gd name="T1" fmla="*/ 0 h 306"/>
              <a:gd name="T2" fmla="*/ 2147483646 w 1083"/>
              <a:gd name="T3" fmla="*/ 2147483646 h 306"/>
              <a:gd name="T4" fmla="*/ 2147483646 w 1083"/>
              <a:gd name="T5" fmla="*/ 2147483646 h 306"/>
              <a:gd name="T6" fmla="*/ 0 w 1083"/>
              <a:gd name="T7" fmla="*/ 2147483646 h 306"/>
              <a:gd name="T8" fmla="*/ 2147483646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2" name="Freeform 1096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2147483646 w 1088"/>
              <a:gd name="T1" fmla="*/ 0 h 311"/>
              <a:gd name="T2" fmla="*/ 2147483646 w 1088"/>
              <a:gd name="T3" fmla="*/ 2147483646 h 311"/>
              <a:gd name="T4" fmla="*/ 2147483646 w 1088"/>
              <a:gd name="T5" fmla="*/ 2147483646 h 311"/>
              <a:gd name="T6" fmla="*/ 0 w 1088"/>
              <a:gd name="T7" fmla="*/ 2147483646 h 311"/>
              <a:gd name="T8" fmla="*/ 2147483646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3" name="Freeform 1097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2147483646 w 164"/>
              <a:gd name="T1" fmla="*/ 2147483646 h 72"/>
              <a:gd name="T2" fmla="*/ 2147483646 w 164"/>
              <a:gd name="T3" fmla="*/ 2147483646 h 72"/>
              <a:gd name="T4" fmla="*/ 2147483646 w 164"/>
              <a:gd name="T5" fmla="*/ 0 h 72"/>
              <a:gd name="T6" fmla="*/ 2147483646 w 164"/>
              <a:gd name="T7" fmla="*/ 0 h 72"/>
              <a:gd name="T8" fmla="*/ 2147483646 w 164"/>
              <a:gd name="T9" fmla="*/ 2147483646 h 72"/>
              <a:gd name="T10" fmla="*/ 2147483646 w 164"/>
              <a:gd name="T11" fmla="*/ 2147483646 h 72"/>
              <a:gd name="T12" fmla="*/ 2147483646 w 164"/>
              <a:gd name="T13" fmla="*/ 2147483646 h 72"/>
              <a:gd name="T14" fmla="*/ 2147483646 w 164"/>
              <a:gd name="T15" fmla="*/ 2147483646 h 72"/>
              <a:gd name="T16" fmla="*/ 2147483646 w 164"/>
              <a:gd name="T17" fmla="*/ 2147483646 h 72"/>
              <a:gd name="T18" fmla="*/ 2147483646 w 164"/>
              <a:gd name="T19" fmla="*/ 2147483646 h 72"/>
              <a:gd name="T20" fmla="*/ 2147483646 w 164"/>
              <a:gd name="T21" fmla="*/ 2147483646 h 72"/>
              <a:gd name="T22" fmla="*/ 2147483646 w 164"/>
              <a:gd name="T23" fmla="*/ 2147483646 h 72"/>
              <a:gd name="T24" fmla="*/ 2147483646 w 164"/>
              <a:gd name="T25" fmla="*/ 2147483646 h 72"/>
              <a:gd name="T26" fmla="*/ 2147483646 w 164"/>
              <a:gd name="T27" fmla="*/ 2147483646 h 72"/>
              <a:gd name="T28" fmla="*/ 2147483646 w 164"/>
              <a:gd name="T29" fmla="*/ 2147483646 h 72"/>
              <a:gd name="T30" fmla="*/ 2147483646 w 164"/>
              <a:gd name="T31" fmla="*/ 2147483646 h 72"/>
              <a:gd name="T32" fmla="*/ 2147483646 w 164"/>
              <a:gd name="T33" fmla="*/ 2147483646 h 72"/>
              <a:gd name="T34" fmla="*/ 2147483646 w 164"/>
              <a:gd name="T35" fmla="*/ 2147483646 h 72"/>
              <a:gd name="T36" fmla="*/ 2147483646 w 164"/>
              <a:gd name="T37" fmla="*/ 2147483646 h 72"/>
              <a:gd name="T38" fmla="*/ 2147483646 w 164"/>
              <a:gd name="T39" fmla="*/ 2147483646 h 72"/>
              <a:gd name="T40" fmla="*/ 2147483646 w 164"/>
              <a:gd name="T41" fmla="*/ 2147483646 h 72"/>
              <a:gd name="T42" fmla="*/ 2147483646 w 164"/>
              <a:gd name="T43" fmla="*/ 2147483646 h 72"/>
              <a:gd name="T44" fmla="*/ 2147483646 w 164"/>
              <a:gd name="T45" fmla="*/ 2147483646 h 72"/>
              <a:gd name="T46" fmla="*/ 2147483646 w 164"/>
              <a:gd name="T47" fmla="*/ 2147483646 h 72"/>
              <a:gd name="T48" fmla="*/ 2147483646 w 164"/>
              <a:gd name="T49" fmla="*/ 2147483646 h 72"/>
              <a:gd name="T50" fmla="*/ 2147483646 w 164"/>
              <a:gd name="T51" fmla="*/ 2147483646 h 72"/>
              <a:gd name="T52" fmla="*/ 2147483646 w 164"/>
              <a:gd name="T53" fmla="*/ 2147483646 h 72"/>
              <a:gd name="T54" fmla="*/ 2147483646 w 164"/>
              <a:gd name="T55" fmla="*/ 2147483646 h 72"/>
              <a:gd name="T56" fmla="*/ 2147483646 w 164"/>
              <a:gd name="T57" fmla="*/ 2147483646 h 72"/>
              <a:gd name="T58" fmla="*/ 0 w 164"/>
              <a:gd name="T59" fmla="*/ 2147483646 h 72"/>
              <a:gd name="T60" fmla="*/ 0 w 164"/>
              <a:gd name="T61" fmla="*/ 2147483646 h 72"/>
              <a:gd name="T62" fmla="*/ 2147483646 w 164"/>
              <a:gd name="T63" fmla="*/ 2147483646 h 72"/>
              <a:gd name="T64" fmla="*/ 2147483646 w 164"/>
              <a:gd name="T65" fmla="*/ 2147483646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4" name="Freeform 1098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2147483646 w 146"/>
              <a:gd name="T1" fmla="*/ 0 h 109"/>
              <a:gd name="T2" fmla="*/ 2147483646 w 146"/>
              <a:gd name="T3" fmla="*/ 0 h 109"/>
              <a:gd name="T4" fmla="*/ 2147483646 w 146"/>
              <a:gd name="T5" fmla="*/ 2147483646 h 109"/>
              <a:gd name="T6" fmla="*/ 2147483646 w 146"/>
              <a:gd name="T7" fmla="*/ 2147483646 h 109"/>
              <a:gd name="T8" fmla="*/ 2147483646 w 146"/>
              <a:gd name="T9" fmla="*/ 2147483646 h 109"/>
              <a:gd name="T10" fmla="*/ 2147483646 w 146"/>
              <a:gd name="T11" fmla="*/ 2147483646 h 109"/>
              <a:gd name="T12" fmla="*/ 2147483646 w 146"/>
              <a:gd name="T13" fmla="*/ 2147483646 h 109"/>
              <a:gd name="T14" fmla="*/ 0 w 146"/>
              <a:gd name="T15" fmla="*/ 2147483646 h 109"/>
              <a:gd name="T16" fmla="*/ 2147483646 w 146"/>
              <a:gd name="T17" fmla="*/ 2147483646 h 109"/>
              <a:gd name="T18" fmla="*/ 2147483646 w 146"/>
              <a:gd name="T19" fmla="*/ 2147483646 h 109"/>
              <a:gd name="T20" fmla="*/ 2147483646 w 146"/>
              <a:gd name="T21" fmla="*/ 2147483646 h 109"/>
              <a:gd name="T22" fmla="*/ 2147483646 w 146"/>
              <a:gd name="T23" fmla="*/ 2147483646 h 109"/>
              <a:gd name="T24" fmla="*/ 2147483646 w 146"/>
              <a:gd name="T25" fmla="*/ 2147483646 h 109"/>
              <a:gd name="T26" fmla="*/ 2147483646 w 146"/>
              <a:gd name="T27" fmla="*/ 2147483646 h 109"/>
              <a:gd name="T28" fmla="*/ 2147483646 w 146"/>
              <a:gd name="T29" fmla="*/ 2147483646 h 109"/>
              <a:gd name="T30" fmla="*/ 2147483646 w 146"/>
              <a:gd name="T31" fmla="*/ 2147483646 h 109"/>
              <a:gd name="T32" fmla="*/ 2147483646 w 146"/>
              <a:gd name="T33" fmla="*/ 2147483646 h 109"/>
              <a:gd name="T34" fmla="*/ 2147483646 w 146"/>
              <a:gd name="T35" fmla="*/ 2147483646 h 109"/>
              <a:gd name="T36" fmla="*/ 2147483646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5" name="Freeform 1099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2147483646 w 146"/>
              <a:gd name="T1" fmla="*/ 0 h 107"/>
              <a:gd name="T2" fmla="*/ 2147483646 w 146"/>
              <a:gd name="T3" fmla="*/ 0 h 107"/>
              <a:gd name="T4" fmla="*/ 2147483646 w 146"/>
              <a:gd name="T5" fmla="*/ 2147483646 h 107"/>
              <a:gd name="T6" fmla="*/ 2147483646 w 146"/>
              <a:gd name="T7" fmla="*/ 2147483646 h 107"/>
              <a:gd name="T8" fmla="*/ 2147483646 w 146"/>
              <a:gd name="T9" fmla="*/ 2147483646 h 107"/>
              <a:gd name="T10" fmla="*/ 2147483646 w 146"/>
              <a:gd name="T11" fmla="*/ 2147483646 h 107"/>
              <a:gd name="T12" fmla="*/ 0 w 146"/>
              <a:gd name="T13" fmla="*/ 2147483646 h 107"/>
              <a:gd name="T14" fmla="*/ 0 w 146"/>
              <a:gd name="T15" fmla="*/ 2147483646 h 107"/>
              <a:gd name="T16" fmla="*/ 2147483646 w 146"/>
              <a:gd name="T17" fmla="*/ 2147483646 h 107"/>
              <a:gd name="T18" fmla="*/ 2147483646 w 146"/>
              <a:gd name="T19" fmla="*/ 2147483646 h 107"/>
              <a:gd name="T20" fmla="*/ 2147483646 w 146"/>
              <a:gd name="T21" fmla="*/ 2147483646 h 107"/>
              <a:gd name="T22" fmla="*/ 2147483646 w 146"/>
              <a:gd name="T23" fmla="*/ 2147483646 h 107"/>
              <a:gd name="T24" fmla="*/ 2147483646 w 146"/>
              <a:gd name="T25" fmla="*/ 2147483646 h 107"/>
              <a:gd name="T26" fmla="*/ 2147483646 w 146"/>
              <a:gd name="T27" fmla="*/ 2147483646 h 107"/>
              <a:gd name="T28" fmla="*/ 2147483646 w 146"/>
              <a:gd name="T29" fmla="*/ 2147483646 h 107"/>
              <a:gd name="T30" fmla="*/ 2147483646 w 146"/>
              <a:gd name="T31" fmla="*/ 2147483646 h 107"/>
              <a:gd name="T32" fmla="*/ 2147483646 w 146"/>
              <a:gd name="T33" fmla="*/ 2147483646 h 107"/>
              <a:gd name="T34" fmla="*/ 2147483646 w 146"/>
              <a:gd name="T35" fmla="*/ 2147483646 h 107"/>
              <a:gd name="T36" fmla="*/ 2147483646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6" name="Freeform 1100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2147483646 h 182"/>
              <a:gd name="T2" fmla="*/ 2147483646 w 629"/>
              <a:gd name="T3" fmla="*/ 2147483646 h 182"/>
              <a:gd name="T4" fmla="*/ 2147483646 w 629"/>
              <a:gd name="T5" fmla="*/ 2147483646 h 182"/>
              <a:gd name="T6" fmla="*/ 2147483646 w 629"/>
              <a:gd name="T7" fmla="*/ 0 h 182"/>
              <a:gd name="T8" fmla="*/ 0 w 629"/>
              <a:gd name="T9" fmla="*/ 2147483646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7" name="Freeform 1101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998" name="Freeform 1102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999" name="Group 1103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1000" name="Freeform 110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1" name="Freeform 110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2" name="Freeform 110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3" name="Freeform 110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4" name="Freeform 110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5" name="Freeform 110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6" name="Freeform 111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7" name="Freeform 111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8" name="Freeform 111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09" name="Freeform 111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0" name="Freeform 111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1" name="Freeform 111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2" name="Freeform 111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3" name="Freeform 111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4" name="Freeform 111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5" name="Freeform 111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6" name="Freeform 112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7" name="Freeform 112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8" name="Freeform 112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19" name="Freeform 112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0" name="Freeform 112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1" name="Freeform 112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2" name="Freeform 112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3" name="Freeform 112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4" name="Freeform 112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5" name="Freeform 112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6" name="Freeform 113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7" name="Freeform 113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8" name="Freeform 113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29" name="Rectangle 113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1030" name="Freeform 113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1" name="Freeform 113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2" name="Freeform 113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3" name="Freeform 113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4" name="Freeform 113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5" name="Freeform 113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6" name="Freeform 114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7" name="Freeform 114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38" name="Freeform 114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39" name="Group 1143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1040" name="Freeform 114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1" name="Freeform 114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2" name="Freeform 114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3" name="Freeform 114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4" name="Freeform 114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5" name="Freeform 114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6" name="Freeform 115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7" name="Freeform 115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8" name="Freeform 115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9" name="Freeform 115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0" name="Freeform 115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1" name="Freeform 115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2" name="Freeform 115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3" name="Freeform 115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4" name="Freeform 115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5" name="Freeform 115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6" name="Freeform 116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7" name="Freeform 116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8" name="Freeform 116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59" name="Freeform 116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0" name="Freeform 116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1" name="Freeform 116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2" name="Freeform 116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3" name="Freeform 116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4" name="Freeform 116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5" name="Freeform 116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6" name="Freeform 117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7" name="Freeform 117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8" name="Freeform 117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69" name="Rectangle 117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1070" name="Freeform 117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1" name="Freeform 117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2" name="Freeform 117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3" name="Freeform 117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4" name="Freeform 117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5" name="Freeform 117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6" name="Freeform 118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7" name="Freeform 118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78" name="Freeform 118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79" name="Group 1183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1080" name="Freeform 118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1" name="Freeform 118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2" name="Freeform 118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3" name="Freeform 118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4" name="Freeform 118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5" name="Freeform 118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6" name="Freeform 119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7" name="Freeform 119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8" name="Freeform 119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89" name="Freeform 119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0" name="Freeform 119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1" name="Freeform 119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2" name="Freeform 119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3" name="Freeform 119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4" name="Freeform 119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5" name="Freeform 119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6" name="Freeform 120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7" name="Freeform 120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8" name="Freeform 120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99" name="Freeform 120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0" name="Freeform 120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1" name="Freeform 120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2" name="Freeform 120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3" name="Freeform 120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4" name="Freeform 120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5" name="Freeform 120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6" name="Freeform 121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7" name="Freeform 121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8" name="Freeform 121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09" name="Rectangle 121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1110" name="Freeform 121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1" name="Freeform 121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2" name="Freeform 121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3" name="Freeform 121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4" name="Freeform 121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5" name="Freeform 121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6" name="Freeform 122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7" name="Freeform 122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18" name="Freeform 122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19" name="Group 1223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1120" name="Freeform 122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1" name="Freeform 122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2" name="Freeform 122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3" name="Freeform 122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4" name="Freeform 122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5" name="Freeform 122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6" name="Freeform 123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7" name="Freeform 123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8" name="Freeform 123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29" name="Freeform 123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0" name="Freeform 123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1" name="Freeform 123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2" name="Freeform 123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3" name="Freeform 123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4" name="Freeform 123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5" name="Freeform 123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6" name="Freeform 124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7" name="Freeform 124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8" name="Freeform 124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39" name="Freeform 124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0" name="Freeform 124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1" name="Freeform 124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2" name="Freeform 124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3" name="Freeform 124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4" name="Freeform 124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5" name="Freeform 124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6" name="Freeform 125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" name="Freeform 125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8" name="Freeform 125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9" name="Rectangle 125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1150" name="Freeform 125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1" name="Freeform 125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2" name="Freeform 125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3" name="Freeform 125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4" name="Freeform 125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5" name="Freeform 125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6" name="Freeform 126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7" name="Freeform 126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58" name="Freeform 126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59" name="Group 1263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1160" name="Freeform 126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1" name="Freeform 126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2" name="Freeform 126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3" name="Freeform 126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4" name="Freeform 126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5" name="Freeform 126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6" name="Freeform 127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7" name="Freeform 127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8" name="Freeform 127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9" name="Freeform 127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0" name="Freeform 127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1" name="Freeform 127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2" name="Freeform 127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3" name="Freeform 127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4" name="Freeform 127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5" name="Freeform 127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6" name="Freeform 128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7" name="Freeform 128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8" name="Freeform 128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79" name="Freeform 128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0" name="Freeform 128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1" name="Freeform 128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2" name="Freeform 128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3" name="Freeform 128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4" name="Freeform 128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5" name="Freeform 128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6" name="Freeform 129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7" name="Freeform 129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8" name="Freeform 129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89" name="Rectangle 129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Arial" panose="020B0604020202020204" pitchFamily="34" charset="0"/>
              </a:endParaRPr>
            </a:p>
          </p:txBody>
        </p:sp>
        <p:sp>
          <p:nvSpPr>
            <p:cNvPr id="1190" name="Freeform 129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1" name="Freeform 129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2" name="Freeform 129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3" name="Freeform 129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4" name="Freeform 129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5" name="Freeform 129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6" name="Freeform 130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7" name="Freeform 130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98" name="Freeform 130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99" name="AutoShape 1304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0" name="Freeform 1305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2147483646 w 1894"/>
              <a:gd name="T1" fmla="*/ 0 h 1904"/>
              <a:gd name="T2" fmla="*/ 2147483646 w 1894"/>
              <a:gd name="T3" fmla="*/ 0 h 1904"/>
              <a:gd name="T4" fmla="*/ 2147483646 w 1894"/>
              <a:gd name="T5" fmla="*/ 2147483646 h 1904"/>
              <a:gd name="T6" fmla="*/ 2147483646 w 1894"/>
              <a:gd name="T7" fmla="*/ 2147483646 h 1904"/>
              <a:gd name="T8" fmla="*/ 2147483646 w 1894"/>
              <a:gd name="T9" fmla="*/ 2147483646 h 1904"/>
              <a:gd name="T10" fmla="*/ 2147483646 w 1894"/>
              <a:gd name="T11" fmla="*/ 2147483646 h 1904"/>
              <a:gd name="T12" fmla="*/ 2147483646 w 1894"/>
              <a:gd name="T13" fmla="*/ 2147483646 h 1904"/>
              <a:gd name="T14" fmla="*/ 2147483646 w 1894"/>
              <a:gd name="T15" fmla="*/ 2147483646 h 1904"/>
              <a:gd name="T16" fmla="*/ 2147483646 w 1894"/>
              <a:gd name="T17" fmla="*/ 2147483646 h 1904"/>
              <a:gd name="T18" fmla="*/ 2147483646 w 1894"/>
              <a:gd name="T19" fmla="*/ 2147483646 h 1904"/>
              <a:gd name="T20" fmla="*/ 2147483646 w 1894"/>
              <a:gd name="T21" fmla="*/ 2147483646 h 1904"/>
              <a:gd name="T22" fmla="*/ 2147483646 w 1894"/>
              <a:gd name="T23" fmla="*/ 2147483646 h 1904"/>
              <a:gd name="T24" fmla="*/ 2147483646 w 1894"/>
              <a:gd name="T25" fmla="*/ 2147483646 h 1904"/>
              <a:gd name="T26" fmla="*/ 2147483646 w 1894"/>
              <a:gd name="T27" fmla="*/ 2147483646 h 1904"/>
              <a:gd name="T28" fmla="*/ 2147483646 w 1894"/>
              <a:gd name="T29" fmla="*/ 2147483646 h 1904"/>
              <a:gd name="T30" fmla="*/ 2147483646 w 1894"/>
              <a:gd name="T31" fmla="*/ 2147483646 h 1904"/>
              <a:gd name="T32" fmla="*/ 2147483646 w 1894"/>
              <a:gd name="T33" fmla="*/ 2147483646 h 1904"/>
              <a:gd name="T34" fmla="*/ 2147483646 w 1894"/>
              <a:gd name="T35" fmla="*/ 2147483646 h 1904"/>
              <a:gd name="T36" fmla="*/ 2147483646 w 1894"/>
              <a:gd name="T37" fmla="*/ 2147483646 h 1904"/>
              <a:gd name="T38" fmla="*/ 2147483646 w 1894"/>
              <a:gd name="T39" fmla="*/ 2147483646 h 1904"/>
              <a:gd name="T40" fmla="*/ 2147483646 w 1894"/>
              <a:gd name="T41" fmla="*/ 2147483646 h 1904"/>
              <a:gd name="T42" fmla="*/ 2147483646 w 1894"/>
              <a:gd name="T43" fmla="*/ 2147483646 h 1904"/>
              <a:gd name="T44" fmla="*/ 2147483646 w 1894"/>
              <a:gd name="T45" fmla="*/ 2147483646 h 1904"/>
              <a:gd name="T46" fmla="*/ 2147483646 w 1894"/>
              <a:gd name="T47" fmla="*/ 2147483646 h 1904"/>
              <a:gd name="T48" fmla="*/ 2147483646 w 1894"/>
              <a:gd name="T49" fmla="*/ 2147483646 h 1904"/>
              <a:gd name="T50" fmla="*/ 2147483646 w 1894"/>
              <a:gd name="T51" fmla="*/ 2147483646 h 1904"/>
              <a:gd name="T52" fmla="*/ 2147483646 w 1894"/>
              <a:gd name="T53" fmla="*/ 2147483646 h 1904"/>
              <a:gd name="T54" fmla="*/ 2147483646 w 1894"/>
              <a:gd name="T55" fmla="*/ 2147483646 h 1904"/>
              <a:gd name="T56" fmla="*/ 2147483646 w 1894"/>
              <a:gd name="T57" fmla="*/ 2147483646 h 1904"/>
              <a:gd name="T58" fmla="*/ 2147483646 w 1894"/>
              <a:gd name="T59" fmla="*/ 2147483646 h 1904"/>
              <a:gd name="T60" fmla="*/ 2147483646 w 1894"/>
              <a:gd name="T61" fmla="*/ 2147483646 h 1904"/>
              <a:gd name="T62" fmla="*/ 2147483646 w 1894"/>
              <a:gd name="T63" fmla="*/ 2147483646 h 1904"/>
              <a:gd name="T64" fmla="*/ 2147483646 w 1894"/>
              <a:gd name="T65" fmla="*/ 2147483646 h 1904"/>
              <a:gd name="T66" fmla="*/ 2147483646 w 1894"/>
              <a:gd name="T67" fmla="*/ 2147483646 h 1904"/>
              <a:gd name="T68" fmla="*/ 2147483646 w 1894"/>
              <a:gd name="T69" fmla="*/ 2147483646 h 1904"/>
              <a:gd name="T70" fmla="*/ 2147483646 w 1894"/>
              <a:gd name="T71" fmla="*/ 2147483646 h 1904"/>
              <a:gd name="T72" fmla="*/ 2147483646 w 1894"/>
              <a:gd name="T73" fmla="*/ 2147483646 h 1904"/>
              <a:gd name="T74" fmla="*/ 2147483646 w 1894"/>
              <a:gd name="T75" fmla="*/ 2147483646 h 1904"/>
              <a:gd name="T76" fmla="*/ 2147483646 w 1894"/>
              <a:gd name="T77" fmla="*/ 2147483646 h 1904"/>
              <a:gd name="T78" fmla="*/ 2147483646 w 1894"/>
              <a:gd name="T79" fmla="*/ 2147483646 h 1904"/>
              <a:gd name="T80" fmla="*/ 0 w 1894"/>
              <a:gd name="T81" fmla="*/ 2147483646 h 1904"/>
              <a:gd name="T82" fmla="*/ 2147483646 w 1894"/>
              <a:gd name="T83" fmla="*/ 2147483646 h 1904"/>
              <a:gd name="T84" fmla="*/ 2147483646 w 1894"/>
              <a:gd name="T85" fmla="*/ 2147483646 h 1904"/>
              <a:gd name="T86" fmla="*/ 2147483646 w 1894"/>
              <a:gd name="T87" fmla="*/ 2147483646 h 1904"/>
              <a:gd name="T88" fmla="*/ 2147483646 w 1894"/>
              <a:gd name="T89" fmla="*/ 2147483646 h 1904"/>
              <a:gd name="T90" fmla="*/ 2147483646 w 1894"/>
              <a:gd name="T91" fmla="*/ 2147483646 h 1904"/>
              <a:gd name="T92" fmla="*/ 2147483646 w 1894"/>
              <a:gd name="T93" fmla="*/ 2147483646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01" name="Freeform 1306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2147483646 w 1106"/>
              <a:gd name="T1" fmla="*/ 0 h 331"/>
              <a:gd name="T2" fmla="*/ 2147483646 w 1106"/>
              <a:gd name="T3" fmla="*/ 2147483646 h 331"/>
              <a:gd name="T4" fmla="*/ 2147483646 w 1106"/>
              <a:gd name="T5" fmla="*/ 2147483646 h 331"/>
              <a:gd name="T6" fmla="*/ 0 w 1106"/>
              <a:gd name="T7" fmla="*/ 2147483646 h 331"/>
              <a:gd name="T8" fmla="*/ 214748364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2" name="Freeform 1307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6 w 1285"/>
              <a:gd name="T1" fmla="*/ 2147483646 h 505"/>
              <a:gd name="T2" fmla="*/ 2147483646 w 1285"/>
              <a:gd name="T3" fmla="*/ 2147483646 h 505"/>
              <a:gd name="T4" fmla="*/ 2147483646 w 1285"/>
              <a:gd name="T5" fmla="*/ 2147483646 h 505"/>
              <a:gd name="T6" fmla="*/ 2147483646 w 1285"/>
              <a:gd name="T7" fmla="*/ 2147483646 h 505"/>
              <a:gd name="T8" fmla="*/ 2147483646 w 1285"/>
              <a:gd name="T9" fmla="*/ 2147483646 h 505"/>
              <a:gd name="T10" fmla="*/ 2147483646 w 1285"/>
              <a:gd name="T11" fmla="*/ 2147483646 h 505"/>
              <a:gd name="T12" fmla="*/ 2147483646 w 1285"/>
              <a:gd name="T13" fmla="*/ 2147483646 h 505"/>
              <a:gd name="T14" fmla="*/ 2147483646 w 1285"/>
              <a:gd name="T15" fmla="*/ 2147483646 h 505"/>
              <a:gd name="T16" fmla="*/ 2147483646 w 1285"/>
              <a:gd name="T17" fmla="*/ 2147483646 h 505"/>
              <a:gd name="T18" fmla="*/ 2147483646 w 1285"/>
              <a:gd name="T19" fmla="*/ 2147483646 h 505"/>
              <a:gd name="T20" fmla="*/ 2147483646 w 1285"/>
              <a:gd name="T21" fmla="*/ 2147483646 h 505"/>
              <a:gd name="T22" fmla="*/ 2147483646 w 1285"/>
              <a:gd name="T23" fmla="*/ 2147483646 h 505"/>
              <a:gd name="T24" fmla="*/ 2147483646 w 1285"/>
              <a:gd name="T25" fmla="*/ 2147483646 h 505"/>
              <a:gd name="T26" fmla="*/ 2147483646 w 1285"/>
              <a:gd name="T27" fmla="*/ 2147483646 h 505"/>
              <a:gd name="T28" fmla="*/ 2147483646 w 1285"/>
              <a:gd name="T29" fmla="*/ 2147483646 h 505"/>
              <a:gd name="T30" fmla="*/ 2147483646 w 1285"/>
              <a:gd name="T31" fmla="*/ 2147483646 h 505"/>
              <a:gd name="T32" fmla="*/ 2147483646 w 1285"/>
              <a:gd name="T33" fmla="*/ 2147483646 h 505"/>
              <a:gd name="T34" fmla="*/ 2147483646 w 1285"/>
              <a:gd name="T35" fmla="*/ 2147483646 h 505"/>
              <a:gd name="T36" fmla="*/ 0 w 1285"/>
              <a:gd name="T37" fmla="*/ 2147483646 h 505"/>
              <a:gd name="T38" fmla="*/ 2147483646 w 1285"/>
              <a:gd name="T39" fmla="*/ 2147483646 h 505"/>
              <a:gd name="T40" fmla="*/ 2147483646 w 1285"/>
              <a:gd name="T41" fmla="*/ 2147483646 h 505"/>
              <a:gd name="T42" fmla="*/ 2147483646 w 1285"/>
              <a:gd name="T43" fmla="*/ 2147483646 h 505"/>
              <a:gd name="T44" fmla="*/ 2147483646 w 1285"/>
              <a:gd name="T45" fmla="*/ 2147483646 h 505"/>
              <a:gd name="T46" fmla="*/ 2147483646 w 1285"/>
              <a:gd name="T47" fmla="*/ 2147483646 h 505"/>
              <a:gd name="T48" fmla="*/ 2147483646 w 1285"/>
              <a:gd name="T49" fmla="*/ 2147483646 h 505"/>
              <a:gd name="T50" fmla="*/ 2147483646 w 1285"/>
              <a:gd name="T51" fmla="*/ 2147483646 h 505"/>
              <a:gd name="T52" fmla="*/ 2147483646 w 1285"/>
              <a:gd name="T53" fmla="*/ 2147483646 h 505"/>
              <a:gd name="T54" fmla="*/ 2147483646 w 1285"/>
              <a:gd name="T55" fmla="*/ 2147483646 h 505"/>
              <a:gd name="T56" fmla="*/ 2147483646 w 1285"/>
              <a:gd name="T57" fmla="*/ 2147483646 h 505"/>
              <a:gd name="T58" fmla="*/ 2147483646 w 1285"/>
              <a:gd name="T59" fmla="*/ 2147483646 h 505"/>
              <a:gd name="T60" fmla="*/ 2147483646 w 1285"/>
              <a:gd name="T61" fmla="*/ 2147483646 h 505"/>
              <a:gd name="T62" fmla="*/ 2147483646 w 1285"/>
              <a:gd name="T63" fmla="*/ 2147483646 h 505"/>
              <a:gd name="T64" fmla="*/ 2147483646 w 1285"/>
              <a:gd name="T65" fmla="*/ 2147483646 h 505"/>
              <a:gd name="T66" fmla="*/ 2147483646 w 1285"/>
              <a:gd name="T67" fmla="*/ 2147483646 h 505"/>
              <a:gd name="T68" fmla="*/ 2147483646 w 1285"/>
              <a:gd name="T69" fmla="*/ 2147483646 h 505"/>
              <a:gd name="T70" fmla="*/ 2147483646 w 1285"/>
              <a:gd name="T71" fmla="*/ 2147483646 h 505"/>
              <a:gd name="T72" fmla="*/ 2147483646 w 1285"/>
              <a:gd name="T73" fmla="*/ 2147483646 h 505"/>
              <a:gd name="T74" fmla="*/ 2147483646 w 1285"/>
              <a:gd name="T75" fmla="*/ 2147483646 h 505"/>
              <a:gd name="T76" fmla="*/ 2147483646 w 1285"/>
              <a:gd name="T77" fmla="*/ 2147483646 h 505"/>
              <a:gd name="T78" fmla="*/ 2147483646 w 1285"/>
              <a:gd name="T79" fmla="*/ 2147483646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3" name="AutoShape 1308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4" name="Freeform 1309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2147483646 w 179"/>
              <a:gd name="T1" fmla="*/ 2147483646 h 216"/>
              <a:gd name="T2" fmla="*/ 2147483646 w 179"/>
              <a:gd name="T3" fmla="*/ 2147483646 h 216"/>
              <a:gd name="T4" fmla="*/ 2147483646 w 179"/>
              <a:gd name="T5" fmla="*/ 2147483646 h 216"/>
              <a:gd name="T6" fmla="*/ 2147483646 w 179"/>
              <a:gd name="T7" fmla="*/ 2147483646 h 216"/>
              <a:gd name="T8" fmla="*/ 2147483646 w 179"/>
              <a:gd name="T9" fmla="*/ 2147483646 h 216"/>
              <a:gd name="T10" fmla="*/ 2147483646 w 179"/>
              <a:gd name="T11" fmla="*/ 2147483646 h 216"/>
              <a:gd name="T12" fmla="*/ 2147483646 w 179"/>
              <a:gd name="T13" fmla="*/ 2147483646 h 216"/>
              <a:gd name="T14" fmla="*/ 2147483646 w 179"/>
              <a:gd name="T15" fmla="*/ 2147483646 h 216"/>
              <a:gd name="T16" fmla="*/ 0 w 179"/>
              <a:gd name="T17" fmla="*/ 2147483646 h 216"/>
              <a:gd name="T18" fmla="*/ 2147483646 w 179"/>
              <a:gd name="T19" fmla="*/ 2147483646 h 216"/>
              <a:gd name="T20" fmla="*/ 2147483646 w 179"/>
              <a:gd name="T21" fmla="*/ 2147483646 h 216"/>
              <a:gd name="T22" fmla="*/ 2147483646 w 179"/>
              <a:gd name="T23" fmla="*/ 2147483646 h 216"/>
              <a:gd name="T24" fmla="*/ 2147483646 w 179"/>
              <a:gd name="T25" fmla="*/ 2147483646 h 216"/>
              <a:gd name="T26" fmla="*/ 2147483646 w 179"/>
              <a:gd name="T27" fmla="*/ 2147483646 h 216"/>
              <a:gd name="T28" fmla="*/ 2147483646 w 179"/>
              <a:gd name="T29" fmla="*/ 2147483646 h 216"/>
              <a:gd name="T30" fmla="*/ 2147483646 w 179"/>
              <a:gd name="T31" fmla="*/ 2147483646 h 216"/>
              <a:gd name="T32" fmla="*/ 2147483646 w 179"/>
              <a:gd name="T33" fmla="*/ 2147483646 h 216"/>
              <a:gd name="T34" fmla="*/ 2147483646 w 179"/>
              <a:gd name="T35" fmla="*/ 2147483646 h 216"/>
              <a:gd name="T36" fmla="*/ 2147483646 w 179"/>
              <a:gd name="T37" fmla="*/ 2147483646 h 216"/>
              <a:gd name="T38" fmla="*/ 2147483646 w 179"/>
              <a:gd name="T39" fmla="*/ 2147483646 h 216"/>
              <a:gd name="T40" fmla="*/ 2147483646 w 179"/>
              <a:gd name="T41" fmla="*/ 2147483646 h 216"/>
              <a:gd name="T42" fmla="*/ 2147483646 w 179"/>
              <a:gd name="T43" fmla="*/ 2147483646 h 216"/>
              <a:gd name="T44" fmla="*/ 2147483646 w 179"/>
              <a:gd name="T45" fmla="*/ 2147483646 h 216"/>
              <a:gd name="T46" fmla="*/ 2147483646 w 179"/>
              <a:gd name="T47" fmla="*/ 2147483646 h 216"/>
              <a:gd name="T48" fmla="*/ 2147483646 w 179"/>
              <a:gd name="T49" fmla="*/ 2147483646 h 216"/>
              <a:gd name="T50" fmla="*/ 2147483646 w 179"/>
              <a:gd name="T51" fmla="*/ 2147483646 h 216"/>
              <a:gd name="T52" fmla="*/ 2147483646 w 179"/>
              <a:gd name="T53" fmla="*/ 2147483646 h 216"/>
              <a:gd name="T54" fmla="*/ 2147483646 w 179"/>
              <a:gd name="T55" fmla="*/ 2147483646 h 216"/>
              <a:gd name="T56" fmla="*/ 2147483646 w 179"/>
              <a:gd name="T57" fmla="*/ 2147483646 h 216"/>
              <a:gd name="T58" fmla="*/ 2147483646 w 179"/>
              <a:gd name="T59" fmla="*/ 2147483646 h 216"/>
              <a:gd name="T60" fmla="*/ 2147483646 w 179"/>
              <a:gd name="T61" fmla="*/ 2147483646 h 216"/>
              <a:gd name="T62" fmla="*/ 2147483646 w 179"/>
              <a:gd name="T63" fmla="*/ 2147483646 h 216"/>
              <a:gd name="T64" fmla="*/ 2147483646 w 179"/>
              <a:gd name="T65" fmla="*/ 2147483646 h 216"/>
              <a:gd name="T66" fmla="*/ 2147483646 w 179"/>
              <a:gd name="T67" fmla="*/ 2147483646 h 216"/>
              <a:gd name="T68" fmla="*/ 2147483646 w 179"/>
              <a:gd name="T69" fmla="*/ 2147483646 h 216"/>
              <a:gd name="T70" fmla="*/ 2147483646 w 179"/>
              <a:gd name="T71" fmla="*/ 2147483646 h 216"/>
              <a:gd name="T72" fmla="*/ 2147483646 w 179"/>
              <a:gd name="T73" fmla="*/ 2147483646 h 216"/>
              <a:gd name="T74" fmla="*/ 2147483646 w 179"/>
              <a:gd name="T75" fmla="*/ 2147483646 h 216"/>
              <a:gd name="T76" fmla="*/ 2147483646 w 179"/>
              <a:gd name="T77" fmla="*/ 2147483646 h 216"/>
              <a:gd name="T78" fmla="*/ 2147483646 w 179"/>
              <a:gd name="T79" fmla="*/ 2147483646 h 216"/>
              <a:gd name="T80" fmla="*/ 2147483646 w 179"/>
              <a:gd name="T81" fmla="*/ 2147483646 h 216"/>
              <a:gd name="T82" fmla="*/ 2147483646 w 179"/>
              <a:gd name="T83" fmla="*/ 2147483646 h 216"/>
              <a:gd name="T84" fmla="*/ 2147483646 w 179"/>
              <a:gd name="T85" fmla="*/ 0 h 216"/>
              <a:gd name="T86" fmla="*/ 2147483646 w 179"/>
              <a:gd name="T87" fmla="*/ 2147483646 h 216"/>
              <a:gd name="T88" fmla="*/ 2147483646 w 179"/>
              <a:gd name="T89" fmla="*/ 2147483646 h 216"/>
              <a:gd name="T90" fmla="*/ 2147483646 w 179"/>
              <a:gd name="T91" fmla="*/ 2147483646 h 216"/>
              <a:gd name="T92" fmla="*/ 2147483646 w 179"/>
              <a:gd name="T93" fmla="*/ 2147483646 h 216"/>
              <a:gd name="T94" fmla="*/ 2147483646 w 179"/>
              <a:gd name="T95" fmla="*/ 2147483646 h 216"/>
              <a:gd name="T96" fmla="*/ 2147483646 w 179"/>
              <a:gd name="T97" fmla="*/ 2147483646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05" name="Freeform 1310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2147483646 w 114"/>
              <a:gd name="T1" fmla="*/ 2147483646 h 168"/>
              <a:gd name="T2" fmla="*/ 2147483646 w 114"/>
              <a:gd name="T3" fmla="*/ 2147483646 h 168"/>
              <a:gd name="T4" fmla="*/ 2147483646 w 114"/>
              <a:gd name="T5" fmla="*/ 2147483646 h 168"/>
              <a:gd name="T6" fmla="*/ 2147483646 w 114"/>
              <a:gd name="T7" fmla="*/ 2147483646 h 168"/>
              <a:gd name="T8" fmla="*/ 2147483646 w 114"/>
              <a:gd name="T9" fmla="*/ 2147483646 h 168"/>
              <a:gd name="T10" fmla="*/ 2147483646 w 114"/>
              <a:gd name="T11" fmla="*/ 2147483646 h 168"/>
              <a:gd name="T12" fmla="*/ 2147483646 w 114"/>
              <a:gd name="T13" fmla="*/ 2147483646 h 168"/>
              <a:gd name="T14" fmla="*/ 2147483646 w 114"/>
              <a:gd name="T15" fmla="*/ 2147483646 h 168"/>
              <a:gd name="T16" fmla="*/ 2147483646 w 114"/>
              <a:gd name="T17" fmla="*/ 2147483646 h 168"/>
              <a:gd name="T18" fmla="*/ 2147483646 w 114"/>
              <a:gd name="T19" fmla="*/ 2147483646 h 168"/>
              <a:gd name="T20" fmla="*/ 2147483646 w 114"/>
              <a:gd name="T21" fmla="*/ 2147483646 h 168"/>
              <a:gd name="T22" fmla="*/ 2147483646 w 114"/>
              <a:gd name="T23" fmla="*/ 2147483646 h 168"/>
              <a:gd name="T24" fmla="*/ 2147483646 w 114"/>
              <a:gd name="T25" fmla="*/ 2147483646 h 168"/>
              <a:gd name="T26" fmla="*/ 2147483646 w 114"/>
              <a:gd name="T27" fmla="*/ 2147483646 h 168"/>
              <a:gd name="T28" fmla="*/ 2147483646 w 114"/>
              <a:gd name="T29" fmla="*/ 2147483646 h 168"/>
              <a:gd name="T30" fmla="*/ 2147483646 w 114"/>
              <a:gd name="T31" fmla="*/ 2147483646 h 168"/>
              <a:gd name="T32" fmla="*/ 2147483646 w 114"/>
              <a:gd name="T33" fmla="*/ 2147483646 h 168"/>
              <a:gd name="T34" fmla="*/ 2147483646 w 114"/>
              <a:gd name="T35" fmla="*/ 2147483646 h 168"/>
              <a:gd name="T36" fmla="*/ 2147483646 w 114"/>
              <a:gd name="T37" fmla="*/ 2147483646 h 168"/>
              <a:gd name="T38" fmla="*/ 2147483646 w 114"/>
              <a:gd name="T39" fmla="*/ 2147483646 h 168"/>
              <a:gd name="T40" fmla="*/ 2147483646 w 114"/>
              <a:gd name="T41" fmla="*/ 2147483646 h 168"/>
              <a:gd name="T42" fmla="*/ 2147483646 w 114"/>
              <a:gd name="T43" fmla="*/ 2147483646 h 168"/>
              <a:gd name="T44" fmla="*/ 2147483646 w 114"/>
              <a:gd name="T45" fmla="*/ 2147483646 h 168"/>
              <a:gd name="T46" fmla="*/ 2147483646 w 114"/>
              <a:gd name="T47" fmla="*/ 2147483646 h 168"/>
              <a:gd name="T48" fmla="*/ 2147483646 w 114"/>
              <a:gd name="T49" fmla="*/ 2147483646 h 168"/>
              <a:gd name="T50" fmla="*/ 2147483646 w 114"/>
              <a:gd name="T51" fmla="*/ 2147483646 h 168"/>
              <a:gd name="T52" fmla="*/ 2147483646 w 114"/>
              <a:gd name="T53" fmla="*/ 2147483646 h 168"/>
              <a:gd name="T54" fmla="*/ 2147483646 w 114"/>
              <a:gd name="T55" fmla="*/ 2147483646 h 168"/>
              <a:gd name="T56" fmla="*/ 2147483646 w 114"/>
              <a:gd name="T57" fmla="*/ 2147483646 h 168"/>
              <a:gd name="T58" fmla="*/ 2147483646 w 114"/>
              <a:gd name="T59" fmla="*/ 2147483646 h 168"/>
              <a:gd name="T60" fmla="*/ 2147483646 w 114"/>
              <a:gd name="T61" fmla="*/ 0 h 168"/>
              <a:gd name="T62" fmla="*/ 2147483646 w 114"/>
              <a:gd name="T63" fmla="*/ 0 h 168"/>
              <a:gd name="T64" fmla="*/ 0 w 114"/>
              <a:gd name="T65" fmla="*/ 2147483646 h 168"/>
              <a:gd name="T66" fmla="*/ 2147483646 w 114"/>
              <a:gd name="T67" fmla="*/ 2147483646 h 168"/>
              <a:gd name="T68" fmla="*/ 2147483646 w 114"/>
              <a:gd name="T69" fmla="*/ 2147483646 h 168"/>
              <a:gd name="T70" fmla="*/ 2147483646 w 114"/>
              <a:gd name="T71" fmla="*/ 2147483646 h 168"/>
              <a:gd name="T72" fmla="*/ 2147483646 w 114"/>
              <a:gd name="T73" fmla="*/ 2147483646 h 168"/>
              <a:gd name="T74" fmla="*/ 2147483646 w 114"/>
              <a:gd name="T75" fmla="*/ 2147483646 h 168"/>
              <a:gd name="T76" fmla="*/ 2147483646 w 114"/>
              <a:gd name="T77" fmla="*/ 2147483646 h 168"/>
              <a:gd name="T78" fmla="*/ 2147483646 w 114"/>
              <a:gd name="T79" fmla="*/ 2147483646 h 168"/>
              <a:gd name="T80" fmla="*/ 2147483646 w 114"/>
              <a:gd name="T81" fmla="*/ 214748364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6" name="Freeform 1311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2147483646 w 289"/>
              <a:gd name="T1" fmla="*/ 2147483646 h 351"/>
              <a:gd name="T2" fmla="*/ 2147483646 w 289"/>
              <a:gd name="T3" fmla="*/ 2147483646 h 351"/>
              <a:gd name="T4" fmla="*/ 2147483646 w 289"/>
              <a:gd name="T5" fmla="*/ 2147483646 h 351"/>
              <a:gd name="T6" fmla="*/ 0 w 289"/>
              <a:gd name="T7" fmla="*/ 2147483646 h 351"/>
              <a:gd name="T8" fmla="*/ 2147483646 w 289"/>
              <a:gd name="T9" fmla="*/ 2147483646 h 351"/>
              <a:gd name="T10" fmla="*/ 2147483646 w 289"/>
              <a:gd name="T11" fmla="*/ 2147483646 h 351"/>
              <a:gd name="T12" fmla="*/ 2147483646 w 289"/>
              <a:gd name="T13" fmla="*/ 2147483646 h 351"/>
              <a:gd name="T14" fmla="*/ 2147483646 w 289"/>
              <a:gd name="T15" fmla="*/ 2147483646 h 351"/>
              <a:gd name="T16" fmla="*/ 2147483646 w 289"/>
              <a:gd name="T17" fmla="*/ 2147483646 h 351"/>
              <a:gd name="T18" fmla="*/ 2147483646 w 289"/>
              <a:gd name="T19" fmla="*/ 2147483646 h 351"/>
              <a:gd name="T20" fmla="*/ 2147483646 w 289"/>
              <a:gd name="T21" fmla="*/ 2147483646 h 351"/>
              <a:gd name="T22" fmla="*/ 2147483646 w 289"/>
              <a:gd name="T23" fmla="*/ 2147483646 h 351"/>
              <a:gd name="T24" fmla="*/ 2147483646 w 289"/>
              <a:gd name="T25" fmla="*/ 2147483646 h 351"/>
              <a:gd name="T26" fmla="*/ 2147483646 w 289"/>
              <a:gd name="T27" fmla="*/ 2147483646 h 351"/>
              <a:gd name="T28" fmla="*/ 2147483646 w 289"/>
              <a:gd name="T29" fmla="*/ 2147483646 h 351"/>
              <a:gd name="T30" fmla="*/ 2147483646 w 289"/>
              <a:gd name="T31" fmla="*/ 2147483646 h 351"/>
              <a:gd name="T32" fmla="*/ 2147483646 w 289"/>
              <a:gd name="T33" fmla="*/ 2147483646 h 351"/>
              <a:gd name="T34" fmla="*/ 2147483646 w 289"/>
              <a:gd name="T35" fmla="*/ 2147483646 h 351"/>
              <a:gd name="T36" fmla="*/ 2147483646 w 289"/>
              <a:gd name="T37" fmla="*/ 2147483646 h 351"/>
              <a:gd name="T38" fmla="*/ 2147483646 w 289"/>
              <a:gd name="T39" fmla="*/ 2147483646 h 351"/>
              <a:gd name="T40" fmla="*/ 2147483646 w 289"/>
              <a:gd name="T41" fmla="*/ 2147483646 h 351"/>
              <a:gd name="T42" fmla="*/ 2147483646 w 289"/>
              <a:gd name="T43" fmla="*/ 2147483646 h 351"/>
              <a:gd name="T44" fmla="*/ 2147483646 w 289"/>
              <a:gd name="T45" fmla="*/ 2147483646 h 351"/>
              <a:gd name="T46" fmla="*/ 2147483646 w 289"/>
              <a:gd name="T47" fmla="*/ 2147483646 h 351"/>
              <a:gd name="T48" fmla="*/ 2147483646 w 289"/>
              <a:gd name="T49" fmla="*/ 2147483646 h 351"/>
              <a:gd name="T50" fmla="*/ 2147483646 w 289"/>
              <a:gd name="T51" fmla="*/ 2147483646 h 351"/>
              <a:gd name="T52" fmla="*/ 2147483646 w 289"/>
              <a:gd name="T53" fmla="*/ 2147483646 h 351"/>
              <a:gd name="T54" fmla="*/ 2147483646 w 289"/>
              <a:gd name="T55" fmla="*/ 2147483646 h 351"/>
              <a:gd name="T56" fmla="*/ 2147483646 w 289"/>
              <a:gd name="T57" fmla="*/ 2147483646 h 351"/>
              <a:gd name="T58" fmla="*/ 2147483646 w 289"/>
              <a:gd name="T59" fmla="*/ 2147483646 h 351"/>
              <a:gd name="T60" fmla="*/ 2147483646 w 289"/>
              <a:gd name="T61" fmla="*/ 2147483646 h 351"/>
              <a:gd name="T62" fmla="*/ 2147483646 w 289"/>
              <a:gd name="T63" fmla="*/ 2147483646 h 351"/>
              <a:gd name="T64" fmla="*/ 2147483646 w 289"/>
              <a:gd name="T65" fmla="*/ 2147483646 h 351"/>
              <a:gd name="T66" fmla="*/ 2147483646 w 289"/>
              <a:gd name="T67" fmla="*/ 2147483646 h 351"/>
              <a:gd name="T68" fmla="*/ 2147483646 w 289"/>
              <a:gd name="T69" fmla="*/ 2147483646 h 351"/>
              <a:gd name="T70" fmla="*/ 2147483646 w 289"/>
              <a:gd name="T71" fmla="*/ 2147483646 h 351"/>
              <a:gd name="T72" fmla="*/ 2147483646 w 289"/>
              <a:gd name="T73" fmla="*/ 2147483646 h 351"/>
              <a:gd name="T74" fmla="*/ 2147483646 w 289"/>
              <a:gd name="T75" fmla="*/ 2147483646 h 351"/>
              <a:gd name="T76" fmla="*/ 2147483646 w 289"/>
              <a:gd name="T77" fmla="*/ 2147483646 h 351"/>
              <a:gd name="T78" fmla="*/ 2147483646 w 289"/>
              <a:gd name="T79" fmla="*/ 2147483646 h 351"/>
              <a:gd name="T80" fmla="*/ 2147483646 w 289"/>
              <a:gd name="T81" fmla="*/ 0 h 351"/>
              <a:gd name="T82" fmla="*/ 2147483646 w 289"/>
              <a:gd name="T83" fmla="*/ 2147483646 h 351"/>
              <a:gd name="T84" fmla="*/ 2147483646 w 289"/>
              <a:gd name="T85" fmla="*/ 2147483646 h 351"/>
              <a:gd name="T86" fmla="*/ 2147483646 w 289"/>
              <a:gd name="T87" fmla="*/ 2147483646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7" name="Freeform 1312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6 w 254"/>
              <a:gd name="T1" fmla="*/ 2147483646 h 234"/>
              <a:gd name="T2" fmla="*/ 2147483646 w 254"/>
              <a:gd name="T3" fmla="*/ 2147483646 h 234"/>
              <a:gd name="T4" fmla="*/ 2147483646 w 254"/>
              <a:gd name="T5" fmla="*/ 2147483646 h 234"/>
              <a:gd name="T6" fmla="*/ 2147483646 w 254"/>
              <a:gd name="T7" fmla="*/ 2147483646 h 234"/>
              <a:gd name="T8" fmla="*/ 2147483646 w 254"/>
              <a:gd name="T9" fmla="*/ 2147483646 h 234"/>
              <a:gd name="T10" fmla="*/ 2147483646 w 254"/>
              <a:gd name="T11" fmla="*/ 2147483646 h 234"/>
              <a:gd name="T12" fmla="*/ 2147483646 w 254"/>
              <a:gd name="T13" fmla="*/ 2147483646 h 234"/>
              <a:gd name="T14" fmla="*/ 2147483646 w 254"/>
              <a:gd name="T15" fmla="*/ 2147483646 h 234"/>
              <a:gd name="T16" fmla="*/ 2147483646 w 254"/>
              <a:gd name="T17" fmla="*/ 2147483646 h 234"/>
              <a:gd name="T18" fmla="*/ 2147483646 w 254"/>
              <a:gd name="T19" fmla="*/ 2147483646 h 234"/>
              <a:gd name="T20" fmla="*/ 2147483646 w 254"/>
              <a:gd name="T21" fmla="*/ 2147483646 h 234"/>
              <a:gd name="T22" fmla="*/ 2147483646 w 254"/>
              <a:gd name="T23" fmla="*/ 2147483646 h 234"/>
              <a:gd name="T24" fmla="*/ 2147483646 w 254"/>
              <a:gd name="T25" fmla="*/ 2147483646 h 234"/>
              <a:gd name="T26" fmla="*/ 2147483646 w 254"/>
              <a:gd name="T27" fmla="*/ 2147483646 h 234"/>
              <a:gd name="T28" fmla="*/ 2147483646 w 254"/>
              <a:gd name="T29" fmla="*/ 2147483646 h 234"/>
              <a:gd name="T30" fmla="*/ 2147483646 w 254"/>
              <a:gd name="T31" fmla="*/ 2147483646 h 234"/>
              <a:gd name="T32" fmla="*/ 2147483646 w 254"/>
              <a:gd name="T33" fmla="*/ 2147483646 h 234"/>
              <a:gd name="T34" fmla="*/ 2147483646 w 254"/>
              <a:gd name="T35" fmla="*/ 2147483646 h 234"/>
              <a:gd name="T36" fmla="*/ 2147483646 w 254"/>
              <a:gd name="T37" fmla="*/ 2147483646 h 234"/>
              <a:gd name="T38" fmla="*/ 2147483646 w 254"/>
              <a:gd name="T39" fmla="*/ 2147483646 h 234"/>
              <a:gd name="T40" fmla="*/ 2147483646 w 254"/>
              <a:gd name="T41" fmla="*/ 2147483646 h 234"/>
              <a:gd name="T42" fmla="*/ 2147483646 w 254"/>
              <a:gd name="T43" fmla="*/ 2147483646 h 234"/>
              <a:gd name="T44" fmla="*/ 2147483646 w 254"/>
              <a:gd name="T45" fmla="*/ 2147483646 h 234"/>
              <a:gd name="T46" fmla="*/ 2147483646 w 254"/>
              <a:gd name="T47" fmla="*/ 2147483646 h 234"/>
              <a:gd name="T48" fmla="*/ 2147483646 w 254"/>
              <a:gd name="T49" fmla="*/ 2147483646 h 234"/>
              <a:gd name="T50" fmla="*/ 2147483646 w 254"/>
              <a:gd name="T51" fmla="*/ 2147483646 h 234"/>
              <a:gd name="T52" fmla="*/ 2147483646 w 254"/>
              <a:gd name="T53" fmla="*/ 2147483646 h 234"/>
              <a:gd name="T54" fmla="*/ 2147483646 w 254"/>
              <a:gd name="T55" fmla="*/ 2147483646 h 234"/>
              <a:gd name="T56" fmla="*/ 2147483646 w 254"/>
              <a:gd name="T57" fmla="*/ 2147483646 h 234"/>
              <a:gd name="T58" fmla="*/ 2147483646 w 254"/>
              <a:gd name="T59" fmla="*/ 2147483646 h 234"/>
              <a:gd name="T60" fmla="*/ 2147483646 w 254"/>
              <a:gd name="T61" fmla="*/ 2147483646 h 234"/>
              <a:gd name="T62" fmla="*/ 2147483646 w 254"/>
              <a:gd name="T63" fmla="*/ 2147483646 h 234"/>
              <a:gd name="T64" fmla="*/ 2147483646 w 254"/>
              <a:gd name="T65" fmla="*/ 2147483646 h 234"/>
              <a:gd name="T66" fmla="*/ 2147483646 w 254"/>
              <a:gd name="T67" fmla="*/ 2147483646 h 234"/>
              <a:gd name="T68" fmla="*/ 2147483646 w 254"/>
              <a:gd name="T69" fmla="*/ 2147483646 h 234"/>
              <a:gd name="T70" fmla="*/ 2147483646 w 254"/>
              <a:gd name="T71" fmla="*/ 2147483646 h 234"/>
              <a:gd name="T72" fmla="*/ 2147483646 w 254"/>
              <a:gd name="T73" fmla="*/ 2147483646 h 234"/>
              <a:gd name="T74" fmla="*/ 2147483646 w 254"/>
              <a:gd name="T75" fmla="*/ 2147483646 h 234"/>
              <a:gd name="T76" fmla="*/ 2147483646 w 254"/>
              <a:gd name="T77" fmla="*/ 2147483646 h 234"/>
              <a:gd name="T78" fmla="*/ 2147483646 w 254"/>
              <a:gd name="T79" fmla="*/ 0 h 234"/>
              <a:gd name="T80" fmla="*/ 2147483646 w 254"/>
              <a:gd name="T81" fmla="*/ 0 h 234"/>
              <a:gd name="T82" fmla="*/ 2147483646 w 254"/>
              <a:gd name="T83" fmla="*/ 0 h 234"/>
              <a:gd name="T84" fmla="*/ 2147483646 w 254"/>
              <a:gd name="T85" fmla="*/ 0 h 234"/>
              <a:gd name="T86" fmla="*/ 2147483646 w 254"/>
              <a:gd name="T87" fmla="*/ 2147483646 h 234"/>
              <a:gd name="T88" fmla="*/ 0 w 254"/>
              <a:gd name="T89" fmla="*/ 2147483646 h 234"/>
              <a:gd name="T90" fmla="*/ 2147483646 w 254"/>
              <a:gd name="T91" fmla="*/ 2147483646 h 234"/>
              <a:gd name="T92" fmla="*/ 2147483646 w 254"/>
              <a:gd name="T93" fmla="*/ 2147483646 h 234"/>
              <a:gd name="T94" fmla="*/ 2147483646 w 254"/>
              <a:gd name="T95" fmla="*/ 2147483646 h 234"/>
              <a:gd name="T96" fmla="*/ 2147483646 w 254"/>
              <a:gd name="T97" fmla="*/ 2147483646 h 234"/>
              <a:gd name="T98" fmla="*/ 2147483646 w 254"/>
              <a:gd name="T99" fmla="*/ 2147483646 h 234"/>
              <a:gd name="T100" fmla="*/ 2147483646 w 254"/>
              <a:gd name="T101" fmla="*/ 2147483646 h 234"/>
              <a:gd name="T102" fmla="*/ 2147483646 w 254"/>
              <a:gd name="T103" fmla="*/ 2147483646 h 234"/>
              <a:gd name="T104" fmla="*/ 2147483646 w 254"/>
              <a:gd name="T105" fmla="*/ 2147483646 h 234"/>
              <a:gd name="T106" fmla="*/ 2147483646 w 254"/>
              <a:gd name="T107" fmla="*/ 2147483646 h 234"/>
              <a:gd name="T108" fmla="*/ 2147483646 w 254"/>
              <a:gd name="T109" fmla="*/ 2147483646 h 234"/>
              <a:gd name="T110" fmla="*/ 2147483646 w 254"/>
              <a:gd name="T111" fmla="*/ 2147483646 h 234"/>
              <a:gd name="T112" fmla="*/ 2147483646 w 254"/>
              <a:gd name="T113" fmla="*/ 2147483646 h 234"/>
              <a:gd name="T114" fmla="*/ 2147483646 w 254"/>
              <a:gd name="T115" fmla="*/ 2147483646 h 234"/>
              <a:gd name="T116" fmla="*/ 2147483646 w 254"/>
              <a:gd name="T117" fmla="*/ 2147483646 h 234"/>
              <a:gd name="T118" fmla="*/ 2147483646 w 254"/>
              <a:gd name="T119" fmla="*/ 2147483646 h 234"/>
              <a:gd name="T120" fmla="*/ 2147483646 w 254"/>
              <a:gd name="T121" fmla="*/ 2147483646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8" name="Freeform 1313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2147483646 h 221"/>
              <a:gd name="T2" fmla="*/ 0 w 103"/>
              <a:gd name="T3" fmla="*/ 2147483646 h 221"/>
              <a:gd name="T4" fmla="*/ 2147483646 w 103"/>
              <a:gd name="T5" fmla="*/ 2147483646 h 221"/>
              <a:gd name="T6" fmla="*/ 2147483646 w 103"/>
              <a:gd name="T7" fmla="*/ 2147483646 h 221"/>
              <a:gd name="T8" fmla="*/ 2147483646 w 103"/>
              <a:gd name="T9" fmla="*/ 2147483646 h 221"/>
              <a:gd name="T10" fmla="*/ 2147483646 w 103"/>
              <a:gd name="T11" fmla="*/ 2147483646 h 221"/>
              <a:gd name="T12" fmla="*/ 2147483646 w 103"/>
              <a:gd name="T13" fmla="*/ 2147483646 h 221"/>
              <a:gd name="T14" fmla="*/ 2147483646 w 103"/>
              <a:gd name="T15" fmla="*/ 2147483646 h 221"/>
              <a:gd name="T16" fmla="*/ 2147483646 w 103"/>
              <a:gd name="T17" fmla="*/ 2147483646 h 221"/>
              <a:gd name="T18" fmla="*/ 2147483646 w 103"/>
              <a:gd name="T19" fmla="*/ 2147483646 h 221"/>
              <a:gd name="T20" fmla="*/ 2147483646 w 103"/>
              <a:gd name="T21" fmla="*/ 2147483646 h 221"/>
              <a:gd name="T22" fmla="*/ 2147483646 w 103"/>
              <a:gd name="T23" fmla="*/ 2147483646 h 221"/>
              <a:gd name="T24" fmla="*/ 2147483646 w 103"/>
              <a:gd name="T25" fmla="*/ 2147483646 h 221"/>
              <a:gd name="T26" fmla="*/ 2147483646 w 103"/>
              <a:gd name="T27" fmla="*/ 2147483646 h 221"/>
              <a:gd name="T28" fmla="*/ 2147483646 w 103"/>
              <a:gd name="T29" fmla="*/ 2147483646 h 221"/>
              <a:gd name="T30" fmla="*/ 2147483646 w 103"/>
              <a:gd name="T31" fmla="*/ 2147483646 h 221"/>
              <a:gd name="T32" fmla="*/ 2147483646 w 103"/>
              <a:gd name="T33" fmla="*/ 2147483646 h 221"/>
              <a:gd name="T34" fmla="*/ 2147483646 w 103"/>
              <a:gd name="T35" fmla="*/ 2147483646 h 221"/>
              <a:gd name="T36" fmla="*/ 2147483646 w 103"/>
              <a:gd name="T37" fmla="*/ 2147483646 h 221"/>
              <a:gd name="T38" fmla="*/ 2147483646 w 103"/>
              <a:gd name="T39" fmla="*/ 2147483646 h 221"/>
              <a:gd name="T40" fmla="*/ 2147483646 w 103"/>
              <a:gd name="T41" fmla="*/ 2147483646 h 221"/>
              <a:gd name="T42" fmla="*/ 2147483646 w 103"/>
              <a:gd name="T43" fmla="*/ 2147483646 h 221"/>
              <a:gd name="T44" fmla="*/ 2147483646 w 103"/>
              <a:gd name="T45" fmla="*/ 2147483646 h 221"/>
              <a:gd name="T46" fmla="*/ 2147483646 w 103"/>
              <a:gd name="T47" fmla="*/ 2147483646 h 221"/>
              <a:gd name="T48" fmla="*/ 2147483646 w 103"/>
              <a:gd name="T49" fmla="*/ 2147483646 h 221"/>
              <a:gd name="T50" fmla="*/ 2147483646 w 103"/>
              <a:gd name="T51" fmla="*/ 2147483646 h 221"/>
              <a:gd name="T52" fmla="*/ 2147483646 w 103"/>
              <a:gd name="T53" fmla="*/ 2147483646 h 221"/>
              <a:gd name="T54" fmla="*/ 2147483646 w 103"/>
              <a:gd name="T55" fmla="*/ 2147483646 h 221"/>
              <a:gd name="T56" fmla="*/ 2147483646 w 103"/>
              <a:gd name="T57" fmla="*/ 2147483646 h 221"/>
              <a:gd name="T58" fmla="*/ 2147483646 w 103"/>
              <a:gd name="T59" fmla="*/ 2147483646 h 221"/>
              <a:gd name="T60" fmla="*/ 2147483646 w 103"/>
              <a:gd name="T61" fmla="*/ 2147483646 h 221"/>
              <a:gd name="T62" fmla="*/ 2147483646 w 103"/>
              <a:gd name="T63" fmla="*/ 2147483646 h 221"/>
              <a:gd name="T64" fmla="*/ 2147483646 w 103"/>
              <a:gd name="T65" fmla="*/ 2147483646 h 221"/>
              <a:gd name="T66" fmla="*/ 2147483646 w 103"/>
              <a:gd name="T67" fmla="*/ 0 h 221"/>
              <a:gd name="T68" fmla="*/ 2147483646 w 103"/>
              <a:gd name="T69" fmla="*/ 2147483646 h 221"/>
              <a:gd name="T70" fmla="*/ 2147483646 w 103"/>
              <a:gd name="T71" fmla="*/ 2147483646 h 221"/>
              <a:gd name="T72" fmla="*/ 2147483646 w 103"/>
              <a:gd name="T73" fmla="*/ 2147483646 h 221"/>
              <a:gd name="T74" fmla="*/ 2147483646 w 103"/>
              <a:gd name="T75" fmla="*/ 2147483646 h 221"/>
              <a:gd name="T76" fmla="*/ 2147483646 w 103"/>
              <a:gd name="T77" fmla="*/ 2147483646 h 221"/>
              <a:gd name="T78" fmla="*/ 2147483646 w 103"/>
              <a:gd name="T79" fmla="*/ 2147483646 h 221"/>
              <a:gd name="T80" fmla="*/ 0 w 103"/>
              <a:gd name="T81" fmla="*/ 2147483646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9" name="Freeform 1314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147483646 w 221"/>
              <a:gd name="T1" fmla="*/ 2147483646 h 288"/>
              <a:gd name="T2" fmla="*/ 2147483646 w 221"/>
              <a:gd name="T3" fmla="*/ 2147483646 h 288"/>
              <a:gd name="T4" fmla="*/ 2147483646 w 221"/>
              <a:gd name="T5" fmla="*/ 2147483646 h 288"/>
              <a:gd name="T6" fmla="*/ 2147483646 w 221"/>
              <a:gd name="T7" fmla="*/ 2147483646 h 288"/>
              <a:gd name="T8" fmla="*/ 2147483646 w 221"/>
              <a:gd name="T9" fmla="*/ 2147483646 h 288"/>
              <a:gd name="T10" fmla="*/ 2147483646 w 221"/>
              <a:gd name="T11" fmla="*/ 2147483646 h 288"/>
              <a:gd name="T12" fmla="*/ 2147483646 w 221"/>
              <a:gd name="T13" fmla="*/ 2147483646 h 288"/>
              <a:gd name="T14" fmla="*/ 2147483646 w 221"/>
              <a:gd name="T15" fmla="*/ 2147483646 h 288"/>
              <a:gd name="T16" fmla="*/ 2147483646 w 221"/>
              <a:gd name="T17" fmla="*/ 2147483646 h 288"/>
              <a:gd name="T18" fmla="*/ 2147483646 w 221"/>
              <a:gd name="T19" fmla="*/ 2147483646 h 288"/>
              <a:gd name="T20" fmla="*/ 2147483646 w 221"/>
              <a:gd name="T21" fmla="*/ 2147483646 h 288"/>
              <a:gd name="T22" fmla="*/ 2147483646 w 221"/>
              <a:gd name="T23" fmla="*/ 2147483646 h 288"/>
              <a:gd name="T24" fmla="*/ 2147483646 w 221"/>
              <a:gd name="T25" fmla="*/ 2147483646 h 288"/>
              <a:gd name="T26" fmla="*/ 2147483646 w 221"/>
              <a:gd name="T27" fmla="*/ 2147483646 h 288"/>
              <a:gd name="T28" fmla="*/ 2147483646 w 221"/>
              <a:gd name="T29" fmla="*/ 2147483646 h 288"/>
              <a:gd name="T30" fmla="*/ 2147483646 w 221"/>
              <a:gd name="T31" fmla="*/ 2147483646 h 288"/>
              <a:gd name="T32" fmla="*/ 2147483646 w 221"/>
              <a:gd name="T33" fmla="*/ 2147483646 h 288"/>
              <a:gd name="T34" fmla="*/ 2147483646 w 221"/>
              <a:gd name="T35" fmla="*/ 2147483646 h 288"/>
              <a:gd name="T36" fmla="*/ 2147483646 w 221"/>
              <a:gd name="T37" fmla="*/ 2147483646 h 288"/>
              <a:gd name="T38" fmla="*/ 2147483646 w 221"/>
              <a:gd name="T39" fmla="*/ 2147483646 h 288"/>
              <a:gd name="T40" fmla="*/ 2147483646 w 221"/>
              <a:gd name="T41" fmla="*/ 2147483646 h 288"/>
              <a:gd name="T42" fmla="*/ 2147483646 w 221"/>
              <a:gd name="T43" fmla="*/ 2147483646 h 288"/>
              <a:gd name="T44" fmla="*/ 2147483646 w 221"/>
              <a:gd name="T45" fmla="*/ 2147483646 h 288"/>
              <a:gd name="T46" fmla="*/ 2147483646 w 221"/>
              <a:gd name="T47" fmla="*/ 2147483646 h 288"/>
              <a:gd name="T48" fmla="*/ 2147483646 w 221"/>
              <a:gd name="T49" fmla="*/ 2147483646 h 288"/>
              <a:gd name="T50" fmla="*/ 2147483646 w 221"/>
              <a:gd name="T51" fmla="*/ 2147483646 h 288"/>
              <a:gd name="T52" fmla="*/ 2147483646 w 221"/>
              <a:gd name="T53" fmla="*/ 2147483646 h 288"/>
              <a:gd name="T54" fmla="*/ 2147483646 w 221"/>
              <a:gd name="T55" fmla="*/ 2147483646 h 288"/>
              <a:gd name="T56" fmla="*/ 2147483646 w 221"/>
              <a:gd name="T57" fmla="*/ 2147483646 h 288"/>
              <a:gd name="T58" fmla="*/ 2147483646 w 221"/>
              <a:gd name="T59" fmla="*/ 2147483646 h 288"/>
              <a:gd name="T60" fmla="*/ 2147483646 w 221"/>
              <a:gd name="T61" fmla="*/ 2147483646 h 288"/>
              <a:gd name="T62" fmla="*/ 2147483646 w 221"/>
              <a:gd name="T63" fmla="*/ 2147483646 h 288"/>
              <a:gd name="T64" fmla="*/ 2147483646 w 221"/>
              <a:gd name="T65" fmla="*/ 2147483646 h 288"/>
              <a:gd name="T66" fmla="*/ 2147483646 w 221"/>
              <a:gd name="T67" fmla="*/ 2147483646 h 288"/>
              <a:gd name="T68" fmla="*/ 2147483646 w 221"/>
              <a:gd name="T69" fmla="*/ 2147483646 h 288"/>
              <a:gd name="T70" fmla="*/ 2147483646 w 221"/>
              <a:gd name="T71" fmla="*/ 2147483646 h 288"/>
              <a:gd name="T72" fmla="*/ 2147483646 w 221"/>
              <a:gd name="T73" fmla="*/ 2147483646 h 288"/>
              <a:gd name="T74" fmla="*/ 2147483646 w 221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0" name="Freeform 1315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147483646 w 74"/>
              <a:gd name="T1" fmla="*/ 2147483646 h 174"/>
              <a:gd name="T2" fmla="*/ 2147483646 w 74"/>
              <a:gd name="T3" fmla="*/ 2147483646 h 174"/>
              <a:gd name="T4" fmla="*/ 2147483646 w 74"/>
              <a:gd name="T5" fmla="*/ 2147483646 h 174"/>
              <a:gd name="T6" fmla="*/ 2147483646 w 74"/>
              <a:gd name="T7" fmla="*/ 2147483646 h 174"/>
              <a:gd name="T8" fmla="*/ 2147483646 w 74"/>
              <a:gd name="T9" fmla="*/ 0 h 174"/>
              <a:gd name="T10" fmla="*/ 2147483646 w 74"/>
              <a:gd name="T11" fmla="*/ 2147483646 h 174"/>
              <a:gd name="T12" fmla="*/ 2147483646 w 74"/>
              <a:gd name="T13" fmla="*/ 2147483646 h 174"/>
              <a:gd name="T14" fmla="*/ 0 w 74"/>
              <a:gd name="T15" fmla="*/ 2147483646 h 174"/>
              <a:gd name="T16" fmla="*/ 0 w 74"/>
              <a:gd name="T17" fmla="*/ 2147483646 h 174"/>
              <a:gd name="T18" fmla="*/ 2147483646 w 74"/>
              <a:gd name="T19" fmla="*/ 2147483646 h 174"/>
              <a:gd name="T20" fmla="*/ 2147483646 w 74"/>
              <a:gd name="T21" fmla="*/ 2147483646 h 174"/>
              <a:gd name="T22" fmla="*/ 2147483646 w 74"/>
              <a:gd name="T23" fmla="*/ 2147483646 h 174"/>
              <a:gd name="T24" fmla="*/ 2147483646 w 74"/>
              <a:gd name="T25" fmla="*/ 2147483646 h 174"/>
              <a:gd name="T26" fmla="*/ 2147483646 w 74"/>
              <a:gd name="T27" fmla="*/ 2147483646 h 174"/>
              <a:gd name="T28" fmla="*/ 2147483646 w 74"/>
              <a:gd name="T29" fmla="*/ 2147483646 h 174"/>
              <a:gd name="T30" fmla="*/ 2147483646 w 74"/>
              <a:gd name="T31" fmla="*/ 2147483646 h 174"/>
              <a:gd name="T32" fmla="*/ 2147483646 w 74"/>
              <a:gd name="T33" fmla="*/ 2147483646 h 174"/>
              <a:gd name="T34" fmla="*/ 2147483646 w 74"/>
              <a:gd name="T35" fmla="*/ 2147483646 h 174"/>
              <a:gd name="T36" fmla="*/ 2147483646 w 74"/>
              <a:gd name="T37" fmla="*/ 2147483646 h 174"/>
              <a:gd name="T38" fmla="*/ 2147483646 w 74"/>
              <a:gd name="T39" fmla="*/ 2147483646 h 174"/>
              <a:gd name="T40" fmla="*/ 2147483646 w 74"/>
              <a:gd name="T41" fmla="*/ 2147483646 h 174"/>
              <a:gd name="T42" fmla="*/ 2147483646 w 74"/>
              <a:gd name="T43" fmla="*/ 2147483646 h 174"/>
              <a:gd name="T44" fmla="*/ 2147483646 w 74"/>
              <a:gd name="T45" fmla="*/ 2147483646 h 174"/>
              <a:gd name="T46" fmla="*/ 2147483646 w 74"/>
              <a:gd name="T47" fmla="*/ 2147483646 h 174"/>
              <a:gd name="T48" fmla="*/ 2147483646 w 74"/>
              <a:gd name="T49" fmla="*/ 214748364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1" name="Freeform 1316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147483646 w 39"/>
              <a:gd name="T1" fmla="*/ 2147483646 h 87"/>
              <a:gd name="T2" fmla="*/ 2147483646 w 39"/>
              <a:gd name="T3" fmla="*/ 2147483646 h 87"/>
              <a:gd name="T4" fmla="*/ 2147483646 w 39"/>
              <a:gd name="T5" fmla="*/ 2147483646 h 87"/>
              <a:gd name="T6" fmla="*/ 2147483646 w 39"/>
              <a:gd name="T7" fmla="*/ 0 h 87"/>
              <a:gd name="T8" fmla="*/ 2147483646 w 39"/>
              <a:gd name="T9" fmla="*/ 0 h 87"/>
              <a:gd name="T10" fmla="*/ 2147483646 w 39"/>
              <a:gd name="T11" fmla="*/ 2147483646 h 87"/>
              <a:gd name="T12" fmla="*/ 2147483646 w 39"/>
              <a:gd name="T13" fmla="*/ 2147483646 h 87"/>
              <a:gd name="T14" fmla="*/ 0 w 39"/>
              <a:gd name="T15" fmla="*/ 2147483646 h 87"/>
              <a:gd name="T16" fmla="*/ 0 w 39"/>
              <a:gd name="T17" fmla="*/ 2147483646 h 87"/>
              <a:gd name="T18" fmla="*/ 0 w 39"/>
              <a:gd name="T19" fmla="*/ 2147483646 h 87"/>
              <a:gd name="T20" fmla="*/ 2147483646 w 39"/>
              <a:gd name="T21" fmla="*/ 2147483646 h 87"/>
              <a:gd name="T22" fmla="*/ 2147483646 w 39"/>
              <a:gd name="T23" fmla="*/ 2147483646 h 87"/>
              <a:gd name="T24" fmla="*/ 2147483646 w 39"/>
              <a:gd name="T25" fmla="*/ 2147483646 h 87"/>
              <a:gd name="T26" fmla="*/ 2147483646 w 39"/>
              <a:gd name="T27" fmla="*/ 2147483646 h 87"/>
              <a:gd name="T28" fmla="*/ 2147483646 w 39"/>
              <a:gd name="T29" fmla="*/ 2147483646 h 87"/>
              <a:gd name="T30" fmla="*/ 2147483646 w 39"/>
              <a:gd name="T31" fmla="*/ 2147483646 h 87"/>
              <a:gd name="T32" fmla="*/ 2147483646 w 39"/>
              <a:gd name="T33" fmla="*/ 2147483646 h 87"/>
              <a:gd name="T34" fmla="*/ 2147483646 w 39"/>
              <a:gd name="T35" fmla="*/ 2147483646 h 87"/>
              <a:gd name="T36" fmla="*/ 2147483646 w 39"/>
              <a:gd name="T37" fmla="*/ 2147483646 h 87"/>
              <a:gd name="T38" fmla="*/ 2147483646 w 39"/>
              <a:gd name="T39" fmla="*/ 2147483646 h 87"/>
              <a:gd name="T40" fmla="*/ 2147483646 w 39"/>
              <a:gd name="T41" fmla="*/ 2147483646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2" name="Freeform 1317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2147483646 w 34"/>
              <a:gd name="T1" fmla="*/ 2147483646 h 51"/>
              <a:gd name="T2" fmla="*/ 2147483646 w 34"/>
              <a:gd name="T3" fmla="*/ 2147483646 h 51"/>
              <a:gd name="T4" fmla="*/ 2147483646 w 34"/>
              <a:gd name="T5" fmla="*/ 2147483646 h 51"/>
              <a:gd name="T6" fmla="*/ 2147483646 w 34"/>
              <a:gd name="T7" fmla="*/ 2147483646 h 51"/>
              <a:gd name="T8" fmla="*/ 2147483646 w 34"/>
              <a:gd name="T9" fmla="*/ 2147483646 h 51"/>
              <a:gd name="T10" fmla="*/ 2147483646 w 34"/>
              <a:gd name="T11" fmla="*/ 2147483646 h 51"/>
              <a:gd name="T12" fmla="*/ 2147483646 w 34"/>
              <a:gd name="T13" fmla="*/ 2147483646 h 51"/>
              <a:gd name="T14" fmla="*/ 2147483646 w 34"/>
              <a:gd name="T15" fmla="*/ 0 h 51"/>
              <a:gd name="T16" fmla="*/ 2147483646 w 34"/>
              <a:gd name="T17" fmla="*/ 0 h 51"/>
              <a:gd name="T18" fmla="*/ 2147483646 w 34"/>
              <a:gd name="T19" fmla="*/ 2147483646 h 51"/>
              <a:gd name="T20" fmla="*/ 2147483646 w 34"/>
              <a:gd name="T21" fmla="*/ 2147483646 h 51"/>
              <a:gd name="T22" fmla="*/ 0 w 34"/>
              <a:gd name="T23" fmla="*/ 2147483646 h 51"/>
              <a:gd name="T24" fmla="*/ 0 w 34"/>
              <a:gd name="T25" fmla="*/ 2147483646 h 51"/>
              <a:gd name="T26" fmla="*/ 2147483646 w 34"/>
              <a:gd name="T27" fmla="*/ 2147483646 h 51"/>
              <a:gd name="T28" fmla="*/ 2147483646 w 34"/>
              <a:gd name="T29" fmla="*/ 2147483646 h 51"/>
              <a:gd name="T30" fmla="*/ 2147483646 w 34"/>
              <a:gd name="T31" fmla="*/ 2147483646 h 51"/>
              <a:gd name="T32" fmla="*/ 2147483646 w 34"/>
              <a:gd name="T33" fmla="*/ 2147483646 h 51"/>
              <a:gd name="T34" fmla="*/ 2147483646 w 34"/>
              <a:gd name="T35" fmla="*/ 2147483646 h 51"/>
              <a:gd name="T36" fmla="*/ 2147483646 w 34"/>
              <a:gd name="T37" fmla="*/ 2147483646 h 51"/>
              <a:gd name="T38" fmla="*/ 2147483646 w 34"/>
              <a:gd name="T39" fmla="*/ 2147483646 h 51"/>
              <a:gd name="T40" fmla="*/ 2147483646 w 34"/>
              <a:gd name="T41" fmla="*/ 2147483646 h 51"/>
              <a:gd name="T42" fmla="*/ 2147483646 w 34"/>
              <a:gd name="T43" fmla="*/ 2147483646 h 51"/>
              <a:gd name="T44" fmla="*/ 2147483646 w 34"/>
              <a:gd name="T45" fmla="*/ 2147483646 h 51"/>
              <a:gd name="T46" fmla="*/ 2147483646 w 34"/>
              <a:gd name="T47" fmla="*/ 2147483646 h 51"/>
              <a:gd name="T48" fmla="*/ 2147483646 w 34"/>
              <a:gd name="T49" fmla="*/ 2147483646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3" name="Freeform 1318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2147483646 w 46"/>
              <a:gd name="T1" fmla="*/ 2147483646 h 33"/>
              <a:gd name="T2" fmla="*/ 2147483646 w 46"/>
              <a:gd name="T3" fmla="*/ 2147483646 h 33"/>
              <a:gd name="T4" fmla="*/ 2147483646 w 46"/>
              <a:gd name="T5" fmla="*/ 2147483646 h 33"/>
              <a:gd name="T6" fmla="*/ 2147483646 w 46"/>
              <a:gd name="T7" fmla="*/ 2147483646 h 33"/>
              <a:gd name="T8" fmla="*/ 2147483646 w 46"/>
              <a:gd name="T9" fmla="*/ 2147483646 h 33"/>
              <a:gd name="T10" fmla="*/ 2147483646 w 46"/>
              <a:gd name="T11" fmla="*/ 2147483646 h 33"/>
              <a:gd name="T12" fmla="*/ 2147483646 w 46"/>
              <a:gd name="T13" fmla="*/ 2147483646 h 33"/>
              <a:gd name="T14" fmla="*/ 2147483646 w 46"/>
              <a:gd name="T15" fmla="*/ 0 h 33"/>
              <a:gd name="T16" fmla="*/ 2147483646 w 46"/>
              <a:gd name="T17" fmla="*/ 0 h 33"/>
              <a:gd name="T18" fmla="*/ 2147483646 w 46"/>
              <a:gd name="T19" fmla="*/ 0 h 33"/>
              <a:gd name="T20" fmla="*/ 2147483646 w 46"/>
              <a:gd name="T21" fmla="*/ 2147483646 h 33"/>
              <a:gd name="T22" fmla="*/ 2147483646 w 46"/>
              <a:gd name="T23" fmla="*/ 2147483646 h 33"/>
              <a:gd name="T24" fmla="*/ 2147483646 w 46"/>
              <a:gd name="T25" fmla="*/ 2147483646 h 33"/>
              <a:gd name="T26" fmla="*/ 2147483646 w 46"/>
              <a:gd name="T27" fmla="*/ 2147483646 h 33"/>
              <a:gd name="T28" fmla="*/ 2147483646 w 46"/>
              <a:gd name="T29" fmla="*/ 2147483646 h 33"/>
              <a:gd name="T30" fmla="*/ 0 w 46"/>
              <a:gd name="T31" fmla="*/ 2147483646 h 33"/>
              <a:gd name="T32" fmla="*/ 0 w 46"/>
              <a:gd name="T33" fmla="*/ 2147483646 h 33"/>
              <a:gd name="T34" fmla="*/ 2147483646 w 46"/>
              <a:gd name="T35" fmla="*/ 2147483646 h 33"/>
              <a:gd name="T36" fmla="*/ 2147483646 w 46"/>
              <a:gd name="T37" fmla="*/ 2147483646 h 33"/>
              <a:gd name="T38" fmla="*/ 2147483646 w 46"/>
              <a:gd name="T39" fmla="*/ 2147483646 h 33"/>
              <a:gd name="T40" fmla="*/ 2147483646 w 46"/>
              <a:gd name="T41" fmla="*/ 2147483646 h 33"/>
              <a:gd name="T42" fmla="*/ 2147483646 w 46"/>
              <a:gd name="T43" fmla="*/ 2147483646 h 33"/>
              <a:gd name="T44" fmla="*/ 2147483646 w 46"/>
              <a:gd name="T45" fmla="*/ 2147483646 h 33"/>
              <a:gd name="T46" fmla="*/ 2147483646 w 46"/>
              <a:gd name="T47" fmla="*/ 2147483646 h 33"/>
              <a:gd name="T48" fmla="*/ 2147483646 w 46"/>
              <a:gd name="T49" fmla="*/ 2147483646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4" name="Freeform 1319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2147483646 w 177"/>
              <a:gd name="T1" fmla="*/ 2147483646 h 219"/>
              <a:gd name="T2" fmla="*/ 2147483646 w 177"/>
              <a:gd name="T3" fmla="*/ 2147483646 h 219"/>
              <a:gd name="T4" fmla="*/ 2147483646 w 177"/>
              <a:gd name="T5" fmla="*/ 2147483646 h 219"/>
              <a:gd name="T6" fmla="*/ 2147483646 w 177"/>
              <a:gd name="T7" fmla="*/ 2147483646 h 219"/>
              <a:gd name="T8" fmla="*/ 2147483646 w 177"/>
              <a:gd name="T9" fmla="*/ 2147483646 h 219"/>
              <a:gd name="T10" fmla="*/ 2147483646 w 177"/>
              <a:gd name="T11" fmla="*/ 2147483646 h 219"/>
              <a:gd name="T12" fmla="*/ 2147483646 w 177"/>
              <a:gd name="T13" fmla="*/ 2147483646 h 219"/>
              <a:gd name="T14" fmla="*/ 2147483646 w 177"/>
              <a:gd name="T15" fmla="*/ 2147483646 h 219"/>
              <a:gd name="T16" fmla="*/ 0 w 177"/>
              <a:gd name="T17" fmla="*/ 2147483646 h 219"/>
              <a:gd name="T18" fmla="*/ 2147483646 w 177"/>
              <a:gd name="T19" fmla="*/ 2147483646 h 219"/>
              <a:gd name="T20" fmla="*/ 2147483646 w 177"/>
              <a:gd name="T21" fmla="*/ 2147483646 h 219"/>
              <a:gd name="T22" fmla="*/ 2147483646 w 177"/>
              <a:gd name="T23" fmla="*/ 2147483646 h 219"/>
              <a:gd name="T24" fmla="*/ 2147483646 w 177"/>
              <a:gd name="T25" fmla="*/ 2147483646 h 219"/>
              <a:gd name="T26" fmla="*/ 2147483646 w 177"/>
              <a:gd name="T27" fmla="*/ 2147483646 h 219"/>
              <a:gd name="T28" fmla="*/ 2147483646 w 177"/>
              <a:gd name="T29" fmla="*/ 2147483646 h 219"/>
              <a:gd name="T30" fmla="*/ 2147483646 w 177"/>
              <a:gd name="T31" fmla="*/ 2147483646 h 219"/>
              <a:gd name="T32" fmla="*/ 2147483646 w 177"/>
              <a:gd name="T33" fmla="*/ 2147483646 h 219"/>
              <a:gd name="T34" fmla="*/ 2147483646 w 177"/>
              <a:gd name="T35" fmla="*/ 2147483646 h 219"/>
              <a:gd name="T36" fmla="*/ 2147483646 w 177"/>
              <a:gd name="T37" fmla="*/ 2147483646 h 219"/>
              <a:gd name="T38" fmla="*/ 2147483646 w 177"/>
              <a:gd name="T39" fmla="*/ 2147483646 h 219"/>
              <a:gd name="T40" fmla="*/ 2147483646 w 177"/>
              <a:gd name="T41" fmla="*/ 2147483646 h 219"/>
              <a:gd name="T42" fmla="*/ 2147483646 w 177"/>
              <a:gd name="T43" fmla="*/ 2147483646 h 219"/>
              <a:gd name="T44" fmla="*/ 2147483646 w 177"/>
              <a:gd name="T45" fmla="*/ 2147483646 h 219"/>
              <a:gd name="T46" fmla="*/ 2147483646 w 177"/>
              <a:gd name="T47" fmla="*/ 2147483646 h 219"/>
              <a:gd name="T48" fmla="*/ 2147483646 w 177"/>
              <a:gd name="T49" fmla="*/ 2147483646 h 219"/>
              <a:gd name="T50" fmla="*/ 2147483646 w 177"/>
              <a:gd name="T51" fmla="*/ 2147483646 h 219"/>
              <a:gd name="T52" fmla="*/ 2147483646 w 177"/>
              <a:gd name="T53" fmla="*/ 2147483646 h 219"/>
              <a:gd name="T54" fmla="*/ 2147483646 w 177"/>
              <a:gd name="T55" fmla="*/ 2147483646 h 219"/>
              <a:gd name="T56" fmla="*/ 2147483646 w 177"/>
              <a:gd name="T57" fmla="*/ 2147483646 h 219"/>
              <a:gd name="T58" fmla="*/ 2147483646 w 177"/>
              <a:gd name="T59" fmla="*/ 2147483646 h 219"/>
              <a:gd name="T60" fmla="*/ 2147483646 w 177"/>
              <a:gd name="T61" fmla="*/ 2147483646 h 219"/>
              <a:gd name="T62" fmla="*/ 2147483646 w 177"/>
              <a:gd name="T63" fmla="*/ 2147483646 h 219"/>
              <a:gd name="T64" fmla="*/ 2147483646 w 177"/>
              <a:gd name="T65" fmla="*/ 2147483646 h 219"/>
              <a:gd name="T66" fmla="*/ 2147483646 w 177"/>
              <a:gd name="T67" fmla="*/ 2147483646 h 219"/>
              <a:gd name="T68" fmla="*/ 2147483646 w 177"/>
              <a:gd name="T69" fmla="*/ 2147483646 h 219"/>
              <a:gd name="T70" fmla="*/ 2147483646 w 177"/>
              <a:gd name="T71" fmla="*/ 2147483646 h 219"/>
              <a:gd name="T72" fmla="*/ 2147483646 w 177"/>
              <a:gd name="T73" fmla="*/ 2147483646 h 219"/>
              <a:gd name="T74" fmla="*/ 2147483646 w 177"/>
              <a:gd name="T75" fmla="*/ 2147483646 h 219"/>
              <a:gd name="T76" fmla="*/ 2147483646 w 177"/>
              <a:gd name="T77" fmla="*/ 2147483646 h 219"/>
              <a:gd name="T78" fmla="*/ 2147483646 w 177"/>
              <a:gd name="T79" fmla="*/ 2147483646 h 219"/>
              <a:gd name="T80" fmla="*/ 2147483646 w 177"/>
              <a:gd name="T81" fmla="*/ 2147483646 h 219"/>
              <a:gd name="T82" fmla="*/ 2147483646 w 177"/>
              <a:gd name="T83" fmla="*/ 2147483646 h 219"/>
              <a:gd name="T84" fmla="*/ 2147483646 w 177"/>
              <a:gd name="T85" fmla="*/ 2147483646 h 219"/>
              <a:gd name="T86" fmla="*/ 2147483646 w 177"/>
              <a:gd name="T87" fmla="*/ 2147483646 h 219"/>
              <a:gd name="T88" fmla="*/ 2147483646 w 177"/>
              <a:gd name="T89" fmla="*/ 2147483646 h 219"/>
              <a:gd name="T90" fmla="*/ 2147483646 w 177"/>
              <a:gd name="T91" fmla="*/ 2147483646 h 219"/>
              <a:gd name="T92" fmla="*/ 2147483646 w 177"/>
              <a:gd name="T93" fmla="*/ 2147483646 h 219"/>
              <a:gd name="T94" fmla="*/ 2147483646 w 177"/>
              <a:gd name="T95" fmla="*/ 2147483646 h 219"/>
              <a:gd name="T96" fmla="*/ 2147483646 w 177"/>
              <a:gd name="T97" fmla="*/ 2147483646 h 219"/>
              <a:gd name="T98" fmla="*/ 2147483646 w 177"/>
              <a:gd name="T99" fmla="*/ 2147483646 h 219"/>
              <a:gd name="T100" fmla="*/ 2147483646 w 177"/>
              <a:gd name="T101" fmla="*/ 2147483646 h 219"/>
              <a:gd name="T102" fmla="*/ 2147483646 w 177"/>
              <a:gd name="T103" fmla="*/ 2147483646 h 219"/>
              <a:gd name="T104" fmla="*/ 2147483646 w 177"/>
              <a:gd name="T105" fmla="*/ 2147483646 h 219"/>
              <a:gd name="T106" fmla="*/ 2147483646 w 177"/>
              <a:gd name="T107" fmla="*/ 2147483646 h 219"/>
              <a:gd name="T108" fmla="*/ 2147483646 w 177"/>
              <a:gd name="T109" fmla="*/ 0 h 219"/>
              <a:gd name="T110" fmla="*/ 2147483646 w 177"/>
              <a:gd name="T111" fmla="*/ 2147483646 h 219"/>
              <a:gd name="T112" fmla="*/ 2147483646 w 177"/>
              <a:gd name="T113" fmla="*/ 2147483646 h 219"/>
              <a:gd name="T114" fmla="*/ 2147483646 w 177"/>
              <a:gd name="T115" fmla="*/ 2147483646 h 219"/>
              <a:gd name="T116" fmla="*/ 2147483646 w 177"/>
              <a:gd name="T117" fmla="*/ 2147483646 h 219"/>
              <a:gd name="T118" fmla="*/ 2147483646 w 177"/>
              <a:gd name="T119" fmla="*/ 2147483646 h 219"/>
              <a:gd name="T120" fmla="*/ 2147483646 w 177"/>
              <a:gd name="T121" fmla="*/ 2147483646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15" name="Freeform 1320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2147483646 w 115"/>
              <a:gd name="T1" fmla="*/ 2147483646 h 170"/>
              <a:gd name="T2" fmla="*/ 2147483646 w 115"/>
              <a:gd name="T3" fmla="*/ 2147483646 h 170"/>
              <a:gd name="T4" fmla="*/ 2147483646 w 115"/>
              <a:gd name="T5" fmla="*/ 2147483646 h 170"/>
              <a:gd name="T6" fmla="*/ 2147483646 w 115"/>
              <a:gd name="T7" fmla="*/ 2147483646 h 170"/>
              <a:gd name="T8" fmla="*/ 2147483646 w 115"/>
              <a:gd name="T9" fmla="*/ 2147483646 h 170"/>
              <a:gd name="T10" fmla="*/ 2147483646 w 115"/>
              <a:gd name="T11" fmla="*/ 2147483646 h 170"/>
              <a:gd name="T12" fmla="*/ 2147483646 w 115"/>
              <a:gd name="T13" fmla="*/ 2147483646 h 170"/>
              <a:gd name="T14" fmla="*/ 2147483646 w 115"/>
              <a:gd name="T15" fmla="*/ 2147483646 h 170"/>
              <a:gd name="T16" fmla="*/ 2147483646 w 115"/>
              <a:gd name="T17" fmla="*/ 2147483646 h 170"/>
              <a:gd name="T18" fmla="*/ 2147483646 w 115"/>
              <a:gd name="T19" fmla="*/ 2147483646 h 170"/>
              <a:gd name="T20" fmla="*/ 2147483646 w 115"/>
              <a:gd name="T21" fmla="*/ 2147483646 h 170"/>
              <a:gd name="T22" fmla="*/ 2147483646 w 115"/>
              <a:gd name="T23" fmla="*/ 2147483646 h 170"/>
              <a:gd name="T24" fmla="*/ 2147483646 w 115"/>
              <a:gd name="T25" fmla="*/ 2147483646 h 170"/>
              <a:gd name="T26" fmla="*/ 2147483646 w 115"/>
              <a:gd name="T27" fmla="*/ 2147483646 h 170"/>
              <a:gd name="T28" fmla="*/ 2147483646 w 115"/>
              <a:gd name="T29" fmla="*/ 2147483646 h 170"/>
              <a:gd name="T30" fmla="*/ 2147483646 w 115"/>
              <a:gd name="T31" fmla="*/ 2147483646 h 170"/>
              <a:gd name="T32" fmla="*/ 2147483646 w 115"/>
              <a:gd name="T33" fmla="*/ 2147483646 h 170"/>
              <a:gd name="T34" fmla="*/ 2147483646 w 115"/>
              <a:gd name="T35" fmla="*/ 2147483646 h 170"/>
              <a:gd name="T36" fmla="*/ 2147483646 w 115"/>
              <a:gd name="T37" fmla="*/ 2147483646 h 170"/>
              <a:gd name="T38" fmla="*/ 2147483646 w 115"/>
              <a:gd name="T39" fmla="*/ 2147483646 h 170"/>
              <a:gd name="T40" fmla="*/ 2147483646 w 115"/>
              <a:gd name="T41" fmla="*/ 2147483646 h 170"/>
              <a:gd name="T42" fmla="*/ 2147483646 w 115"/>
              <a:gd name="T43" fmla="*/ 2147483646 h 170"/>
              <a:gd name="T44" fmla="*/ 2147483646 w 115"/>
              <a:gd name="T45" fmla="*/ 2147483646 h 170"/>
              <a:gd name="T46" fmla="*/ 2147483646 w 115"/>
              <a:gd name="T47" fmla="*/ 2147483646 h 170"/>
              <a:gd name="T48" fmla="*/ 2147483646 w 115"/>
              <a:gd name="T49" fmla="*/ 2147483646 h 170"/>
              <a:gd name="T50" fmla="*/ 2147483646 w 115"/>
              <a:gd name="T51" fmla="*/ 2147483646 h 170"/>
              <a:gd name="T52" fmla="*/ 2147483646 w 115"/>
              <a:gd name="T53" fmla="*/ 2147483646 h 170"/>
              <a:gd name="T54" fmla="*/ 2147483646 w 115"/>
              <a:gd name="T55" fmla="*/ 2147483646 h 170"/>
              <a:gd name="T56" fmla="*/ 2147483646 w 115"/>
              <a:gd name="T57" fmla="*/ 2147483646 h 170"/>
              <a:gd name="T58" fmla="*/ 2147483646 w 115"/>
              <a:gd name="T59" fmla="*/ 2147483646 h 170"/>
              <a:gd name="T60" fmla="*/ 2147483646 w 115"/>
              <a:gd name="T61" fmla="*/ 0 h 170"/>
              <a:gd name="T62" fmla="*/ 2147483646 w 115"/>
              <a:gd name="T63" fmla="*/ 2147483646 h 170"/>
              <a:gd name="T64" fmla="*/ 0 w 115"/>
              <a:gd name="T65" fmla="*/ 2147483646 h 170"/>
              <a:gd name="T66" fmla="*/ 2147483646 w 115"/>
              <a:gd name="T67" fmla="*/ 2147483646 h 170"/>
              <a:gd name="T68" fmla="*/ 2147483646 w 115"/>
              <a:gd name="T69" fmla="*/ 2147483646 h 170"/>
              <a:gd name="T70" fmla="*/ 2147483646 w 115"/>
              <a:gd name="T71" fmla="*/ 2147483646 h 170"/>
              <a:gd name="T72" fmla="*/ 2147483646 w 115"/>
              <a:gd name="T73" fmla="*/ 2147483646 h 170"/>
              <a:gd name="T74" fmla="*/ 2147483646 w 115"/>
              <a:gd name="T75" fmla="*/ 2147483646 h 170"/>
              <a:gd name="T76" fmla="*/ 2147483646 w 115"/>
              <a:gd name="T77" fmla="*/ 2147483646 h 170"/>
              <a:gd name="T78" fmla="*/ 2147483646 w 115"/>
              <a:gd name="T79" fmla="*/ 2147483646 h 170"/>
              <a:gd name="T80" fmla="*/ 2147483646 w 115"/>
              <a:gd name="T81" fmla="*/ 2147483646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16" name="Freeform 1321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2147483646 w 289"/>
              <a:gd name="T1" fmla="*/ 2147483646 h 352"/>
              <a:gd name="T2" fmla="*/ 2147483646 w 289"/>
              <a:gd name="T3" fmla="*/ 2147483646 h 352"/>
              <a:gd name="T4" fmla="*/ 2147483646 w 289"/>
              <a:gd name="T5" fmla="*/ 2147483646 h 352"/>
              <a:gd name="T6" fmla="*/ 0 w 289"/>
              <a:gd name="T7" fmla="*/ 2147483646 h 352"/>
              <a:gd name="T8" fmla="*/ 2147483646 w 289"/>
              <a:gd name="T9" fmla="*/ 2147483646 h 352"/>
              <a:gd name="T10" fmla="*/ 2147483646 w 289"/>
              <a:gd name="T11" fmla="*/ 2147483646 h 352"/>
              <a:gd name="T12" fmla="*/ 2147483646 w 289"/>
              <a:gd name="T13" fmla="*/ 2147483646 h 352"/>
              <a:gd name="T14" fmla="*/ 2147483646 w 289"/>
              <a:gd name="T15" fmla="*/ 2147483646 h 352"/>
              <a:gd name="T16" fmla="*/ 2147483646 w 289"/>
              <a:gd name="T17" fmla="*/ 2147483646 h 352"/>
              <a:gd name="T18" fmla="*/ 2147483646 w 289"/>
              <a:gd name="T19" fmla="*/ 2147483646 h 352"/>
              <a:gd name="T20" fmla="*/ 2147483646 w 289"/>
              <a:gd name="T21" fmla="*/ 2147483646 h 352"/>
              <a:gd name="T22" fmla="*/ 2147483646 w 289"/>
              <a:gd name="T23" fmla="*/ 2147483646 h 352"/>
              <a:gd name="T24" fmla="*/ 2147483646 w 289"/>
              <a:gd name="T25" fmla="*/ 2147483646 h 352"/>
              <a:gd name="T26" fmla="*/ 2147483646 w 289"/>
              <a:gd name="T27" fmla="*/ 2147483646 h 352"/>
              <a:gd name="T28" fmla="*/ 2147483646 w 289"/>
              <a:gd name="T29" fmla="*/ 2147483646 h 352"/>
              <a:gd name="T30" fmla="*/ 2147483646 w 289"/>
              <a:gd name="T31" fmla="*/ 2147483646 h 352"/>
              <a:gd name="T32" fmla="*/ 2147483646 w 289"/>
              <a:gd name="T33" fmla="*/ 2147483646 h 352"/>
              <a:gd name="T34" fmla="*/ 2147483646 w 289"/>
              <a:gd name="T35" fmla="*/ 2147483646 h 352"/>
              <a:gd name="T36" fmla="*/ 2147483646 w 289"/>
              <a:gd name="T37" fmla="*/ 2147483646 h 352"/>
              <a:gd name="T38" fmla="*/ 2147483646 w 289"/>
              <a:gd name="T39" fmla="*/ 2147483646 h 352"/>
              <a:gd name="T40" fmla="*/ 2147483646 w 289"/>
              <a:gd name="T41" fmla="*/ 2147483646 h 352"/>
              <a:gd name="T42" fmla="*/ 2147483646 w 289"/>
              <a:gd name="T43" fmla="*/ 2147483646 h 352"/>
              <a:gd name="T44" fmla="*/ 2147483646 w 289"/>
              <a:gd name="T45" fmla="*/ 2147483646 h 352"/>
              <a:gd name="T46" fmla="*/ 2147483646 w 289"/>
              <a:gd name="T47" fmla="*/ 2147483646 h 352"/>
              <a:gd name="T48" fmla="*/ 2147483646 w 289"/>
              <a:gd name="T49" fmla="*/ 2147483646 h 352"/>
              <a:gd name="T50" fmla="*/ 2147483646 w 289"/>
              <a:gd name="T51" fmla="*/ 2147483646 h 352"/>
              <a:gd name="T52" fmla="*/ 2147483646 w 289"/>
              <a:gd name="T53" fmla="*/ 2147483646 h 352"/>
              <a:gd name="T54" fmla="*/ 2147483646 w 289"/>
              <a:gd name="T55" fmla="*/ 2147483646 h 352"/>
              <a:gd name="T56" fmla="*/ 2147483646 w 289"/>
              <a:gd name="T57" fmla="*/ 2147483646 h 352"/>
              <a:gd name="T58" fmla="*/ 2147483646 w 289"/>
              <a:gd name="T59" fmla="*/ 2147483646 h 352"/>
              <a:gd name="T60" fmla="*/ 2147483646 w 289"/>
              <a:gd name="T61" fmla="*/ 2147483646 h 352"/>
              <a:gd name="T62" fmla="*/ 2147483646 w 289"/>
              <a:gd name="T63" fmla="*/ 2147483646 h 352"/>
              <a:gd name="T64" fmla="*/ 2147483646 w 289"/>
              <a:gd name="T65" fmla="*/ 2147483646 h 352"/>
              <a:gd name="T66" fmla="*/ 2147483646 w 289"/>
              <a:gd name="T67" fmla="*/ 2147483646 h 352"/>
              <a:gd name="T68" fmla="*/ 2147483646 w 289"/>
              <a:gd name="T69" fmla="*/ 2147483646 h 352"/>
              <a:gd name="T70" fmla="*/ 2147483646 w 289"/>
              <a:gd name="T71" fmla="*/ 2147483646 h 352"/>
              <a:gd name="T72" fmla="*/ 2147483646 w 289"/>
              <a:gd name="T73" fmla="*/ 2147483646 h 352"/>
              <a:gd name="T74" fmla="*/ 2147483646 w 289"/>
              <a:gd name="T75" fmla="*/ 2147483646 h 352"/>
              <a:gd name="T76" fmla="*/ 2147483646 w 289"/>
              <a:gd name="T77" fmla="*/ 2147483646 h 352"/>
              <a:gd name="T78" fmla="*/ 2147483646 w 289"/>
              <a:gd name="T79" fmla="*/ 2147483646 h 352"/>
              <a:gd name="T80" fmla="*/ 2147483646 w 289"/>
              <a:gd name="T81" fmla="*/ 0 h 352"/>
              <a:gd name="T82" fmla="*/ 2147483646 w 289"/>
              <a:gd name="T83" fmla="*/ 2147483646 h 352"/>
              <a:gd name="T84" fmla="*/ 2147483646 w 289"/>
              <a:gd name="T85" fmla="*/ 2147483646 h 352"/>
              <a:gd name="T86" fmla="*/ 2147483646 w 289"/>
              <a:gd name="T87" fmla="*/ 214748364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17" name="Freeform 1322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6 w 252"/>
              <a:gd name="T1" fmla="*/ 2147483646 h 235"/>
              <a:gd name="T2" fmla="*/ 2147483646 w 252"/>
              <a:gd name="T3" fmla="*/ 2147483646 h 235"/>
              <a:gd name="T4" fmla="*/ 2147483646 w 252"/>
              <a:gd name="T5" fmla="*/ 2147483646 h 235"/>
              <a:gd name="T6" fmla="*/ 2147483646 w 252"/>
              <a:gd name="T7" fmla="*/ 2147483646 h 235"/>
              <a:gd name="T8" fmla="*/ 2147483646 w 252"/>
              <a:gd name="T9" fmla="*/ 2147483646 h 235"/>
              <a:gd name="T10" fmla="*/ 2147483646 w 252"/>
              <a:gd name="T11" fmla="*/ 2147483646 h 235"/>
              <a:gd name="T12" fmla="*/ 2147483646 w 252"/>
              <a:gd name="T13" fmla="*/ 2147483646 h 235"/>
              <a:gd name="T14" fmla="*/ 2147483646 w 252"/>
              <a:gd name="T15" fmla="*/ 2147483646 h 235"/>
              <a:gd name="T16" fmla="*/ 2147483646 w 252"/>
              <a:gd name="T17" fmla="*/ 2147483646 h 235"/>
              <a:gd name="T18" fmla="*/ 2147483646 w 252"/>
              <a:gd name="T19" fmla="*/ 2147483646 h 235"/>
              <a:gd name="T20" fmla="*/ 2147483646 w 252"/>
              <a:gd name="T21" fmla="*/ 2147483646 h 235"/>
              <a:gd name="T22" fmla="*/ 2147483646 w 252"/>
              <a:gd name="T23" fmla="*/ 2147483646 h 235"/>
              <a:gd name="T24" fmla="*/ 2147483646 w 252"/>
              <a:gd name="T25" fmla="*/ 2147483646 h 235"/>
              <a:gd name="T26" fmla="*/ 2147483646 w 252"/>
              <a:gd name="T27" fmla="*/ 2147483646 h 235"/>
              <a:gd name="T28" fmla="*/ 2147483646 w 252"/>
              <a:gd name="T29" fmla="*/ 2147483646 h 235"/>
              <a:gd name="T30" fmla="*/ 2147483646 w 252"/>
              <a:gd name="T31" fmla="*/ 2147483646 h 235"/>
              <a:gd name="T32" fmla="*/ 2147483646 w 252"/>
              <a:gd name="T33" fmla="*/ 2147483646 h 235"/>
              <a:gd name="T34" fmla="*/ 2147483646 w 252"/>
              <a:gd name="T35" fmla="*/ 2147483646 h 235"/>
              <a:gd name="T36" fmla="*/ 2147483646 w 252"/>
              <a:gd name="T37" fmla="*/ 2147483646 h 235"/>
              <a:gd name="T38" fmla="*/ 2147483646 w 252"/>
              <a:gd name="T39" fmla="*/ 2147483646 h 235"/>
              <a:gd name="T40" fmla="*/ 2147483646 w 252"/>
              <a:gd name="T41" fmla="*/ 2147483646 h 235"/>
              <a:gd name="T42" fmla="*/ 2147483646 w 252"/>
              <a:gd name="T43" fmla="*/ 2147483646 h 235"/>
              <a:gd name="T44" fmla="*/ 2147483646 w 252"/>
              <a:gd name="T45" fmla="*/ 2147483646 h 235"/>
              <a:gd name="T46" fmla="*/ 2147483646 w 252"/>
              <a:gd name="T47" fmla="*/ 2147483646 h 235"/>
              <a:gd name="T48" fmla="*/ 2147483646 w 252"/>
              <a:gd name="T49" fmla="*/ 2147483646 h 235"/>
              <a:gd name="T50" fmla="*/ 2147483646 w 252"/>
              <a:gd name="T51" fmla="*/ 2147483646 h 235"/>
              <a:gd name="T52" fmla="*/ 2147483646 w 252"/>
              <a:gd name="T53" fmla="*/ 2147483646 h 235"/>
              <a:gd name="T54" fmla="*/ 2147483646 w 252"/>
              <a:gd name="T55" fmla="*/ 2147483646 h 235"/>
              <a:gd name="T56" fmla="*/ 2147483646 w 252"/>
              <a:gd name="T57" fmla="*/ 2147483646 h 235"/>
              <a:gd name="T58" fmla="*/ 2147483646 w 252"/>
              <a:gd name="T59" fmla="*/ 2147483646 h 235"/>
              <a:gd name="T60" fmla="*/ 2147483646 w 252"/>
              <a:gd name="T61" fmla="*/ 2147483646 h 235"/>
              <a:gd name="T62" fmla="*/ 2147483646 w 252"/>
              <a:gd name="T63" fmla="*/ 2147483646 h 235"/>
              <a:gd name="T64" fmla="*/ 2147483646 w 252"/>
              <a:gd name="T65" fmla="*/ 2147483646 h 235"/>
              <a:gd name="T66" fmla="*/ 2147483646 w 252"/>
              <a:gd name="T67" fmla="*/ 2147483646 h 235"/>
              <a:gd name="T68" fmla="*/ 2147483646 w 252"/>
              <a:gd name="T69" fmla="*/ 2147483646 h 235"/>
              <a:gd name="T70" fmla="*/ 2147483646 w 252"/>
              <a:gd name="T71" fmla="*/ 2147483646 h 235"/>
              <a:gd name="T72" fmla="*/ 2147483646 w 252"/>
              <a:gd name="T73" fmla="*/ 2147483646 h 235"/>
              <a:gd name="T74" fmla="*/ 2147483646 w 252"/>
              <a:gd name="T75" fmla="*/ 2147483646 h 235"/>
              <a:gd name="T76" fmla="*/ 2147483646 w 252"/>
              <a:gd name="T77" fmla="*/ 2147483646 h 235"/>
              <a:gd name="T78" fmla="*/ 2147483646 w 252"/>
              <a:gd name="T79" fmla="*/ 0 h 235"/>
              <a:gd name="T80" fmla="*/ 2147483646 w 252"/>
              <a:gd name="T81" fmla="*/ 0 h 235"/>
              <a:gd name="T82" fmla="*/ 2147483646 w 252"/>
              <a:gd name="T83" fmla="*/ 0 h 235"/>
              <a:gd name="T84" fmla="*/ 2147483646 w 252"/>
              <a:gd name="T85" fmla="*/ 2147483646 h 235"/>
              <a:gd name="T86" fmla="*/ 2147483646 w 252"/>
              <a:gd name="T87" fmla="*/ 2147483646 h 235"/>
              <a:gd name="T88" fmla="*/ 0 w 252"/>
              <a:gd name="T89" fmla="*/ 2147483646 h 235"/>
              <a:gd name="T90" fmla="*/ 2147483646 w 252"/>
              <a:gd name="T91" fmla="*/ 2147483646 h 235"/>
              <a:gd name="T92" fmla="*/ 2147483646 w 252"/>
              <a:gd name="T93" fmla="*/ 2147483646 h 235"/>
              <a:gd name="T94" fmla="*/ 2147483646 w 252"/>
              <a:gd name="T95" fmla="*/ 2147483646 h 235"/>
              <a:gd name="T96" fmla="*/ 2147483646 w 252"/>
              <a:gd name="T97" fmla="*/ 2147483646 h 235"/>
              <a:gd name="T98" fmla="*/ 2147483646 w 252"/>
              <a:gd name="T99" fmla="*/ 2147483646 h 235"/>
              <a:gd name="T100" fmla="*/ 2147483646 w 252"/>
              <a:gd name="T101" fmla="*/ 2147483646 h 235"/>
              <a:gd name="T102" fmla="*/ 2147483646 w 252"/>
              <a:gd name="T103" fmla="*/ 2147483646 h 235"/>
              <a:gd name="T104" fmla="*/ 2147483646 w 252"/>
              <a:gd name="T105" fmla="*/ 2147483646 h 235"/>
              <a:gd name="T106" fmla="*/ 2147483646 w 252"/>
              <a:gd name="T107" fmla="*/ 2147483646 h 235"/>
              <a:gd name="T108" fmla="*/ 2147483646 w 252"/>
              <a:gd name="T109" fmla="*/ 2147483646 h 235"/>
              <a:gd name="T110" fmla="*/ 2147483646 w 252"/>
              <a:gd name="T111" fmla="*/ 2147483646 h 235"/>
              <a:gd name="T112" fmla="*/ 2147483646 w 252"/>
              <a:gd name="T113" fmla="*/ 2147483646 h 235"/>
              <a:gd name="T114" fmla="*/ 2147483646 w 252"/>
              <a:gd name="T115" fmla="*/ 2147483646 h 235"/>
              <a:gd name="T116" fmla="*/ 2147483646 w 252"/>
              <a:gd name="T117" fmla="*/ 2147483646 h 235"/>
              <a:gd name="T118" fmla="*/ 2147483646 w 252"/>
              <a:gd name="T119" fmla="*/ 2147483646 h 235"/>
              <a:gd name="T120" fmla="*/ 2147483646 w 252"/>
              <a:gd name="T121" fmla="*/ 2147483646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18" name="Freeform 1323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2147483646 h 220"/>
              <a:gd name="T2" fmla="*/ 0 w 103"/>
              <a:gd name="T3" fmla="*/ 2147483646 h 220"/>
              <a:gd name="T4" fmla="*/ 2147483646 w 103"/>
              <a:gd name="T5" fmla="*/ 2147483646 h 220"/>
              <a:gd name="T6" fmla="*/ 2147483646 w 103"/>
              <a:gd name="T7" fmla="*/ 2147483646 h 220"/>
              <a:gd name="T8" fmla="*/ 2147483646 w 103"/>
              <a:gd name="T9" fmla="*/ 2147483646 h 220"/>
              <a:gd name="T10" fmla="*/ 2147483646 w 103"/>
              <a:gd name="T11" fmla="*/ 2147483646 h 220"/>
              <a:gd name="T12" fmla="*/ 2147483646 w 103"/>
              <a:gd name="T13" fmla="*/ 2147483646 h 220"/>
              <a:gd name="T14" fmla="*/ 2147483646 w 103"/>
              <a:gd name="T15" fmla="*/ 2147483646 h 220"/>
              <a:gd name="T16" fmla="*/ 2147483646 w 103"/>
              <a:gd name="T17" fmla="*/ 2147483646 h 220"/>
              <a:gd name="T18" fmla="*/ 2147483646 w 103"/>
              <a:gd name="T19" fmla="*/ 2147483646 h 220"/>
              <a:gd name="T20" fmla="*/ 2147483646 w 103"/>
              <a:gd name="T21" fmla="*/ 2147483646 h 220"/>
              <a:gd name="T22" fmla="*/ 2147483646 w 103"/>
              <a:gd name="T23" fmla="*/ 2147483646 h 220"/>
              <a:gd name="T24" fmla="*/ 2147483646 w 103"/>
              <a:gd name="T25" fmla="*/ 2147483646 h 220"/>
              <a:gd name="T26" fmla="*/ 2147483646 w 103"/>
              <a:gd name="T27" fmla="*/ 2147483646 h 220"/>
              <a:gd name="T28" fmla="*/ 2147483646 w 103"/>
              <a:gd name="T29" fmla="*/ 2147483646 h 220"/>
              <a:gd name="T30" fmla="*/ 2147483646 w 103"/>
              <a:gd name="T31" fmla="*/ 2147483646 h 220"/>
              <a:gd name="T32" fmla="*/ 2147483646 w 103"/>
              <a:gd name="T33" fmla="*/ 2147483646 h 220"/>
              <a:gd name="T34" fmla="*/ 2147483646 w 103"/>
              <a:gd name="T35" fmla="*/ 2147483646 h 220"/>
              <a:gd name="T36" fmla="*/ 2147483646 w 103"/>
              <a:gd name="T37" fmla="*/ 2147483646 h 220"/>
              <a:gd name="T38" fmla="*/ 2147483646 w 103"/>
              <a:gd name="T39" fmla="*/ 2147483646 h 220"/>
              <a:gd name="T40" fmla="*/ 2147483646 w 103"/>
              <a:gd name="T41" fmla="*/ 2147483646 h 220"/>
              <a:gd name="T42" fmla="*/ 2147483646 w 103"/>
              <a:gd name="T43" fmla="*/ 2147483646 h 220"/>
              <a:gd name="T44" fmla="*/ 2147483646 w 103"/>
              <a:gd name="T45" fmla="*/ 2147483646 h 220"/>
              <a:gd name="T46" fmla="*/ 2147483646 w 103"/>
              <a:gd name="T47" fmla="*/ 2147483646 h 220"/>
              <a:gd name="T48" fmla="*/ 2147483646 w 103"/>
              <a:gd name="T49" fmla="*/ 2147483646 h 220"/>
              <a:gd name="T50" fmla="*/ 2147483646 w 103"/>
              <a:gd name="T51" fmla="*/ 2147483646 h 220"/>
              <a:gd name="T52" fmla="*/ 2147483646 w 103"/>
              <a:gd name="T53" fmla="*/ 2147483646 h 220"/>
              <a:gd name="T54" fmla="*/ 2147483646 w 103"/>
              <a:gd name="T55" fmla="*/ 2147483646 h 220"/>
              <a:gd name="T56" fmla="*/ 2147483646 w 103"/>
              <a:gd name="T57" fmla="*/ 2147483646 h 220"/>
              <a:gd name="T58" fmla="*/ 2147483646 w 103"/>
              <a:gd name="T59" fmla="*/ 2147483646 h 220"/>
              <a:gd name="T60" fmla="*/ 2147483646 w 103"/>
              <a:gd name="T61" fmla="*/ 2147483646 h 220"/>
              <a:gd name="T62" fmla="*/ 2147483646 w 103"/>
              <a:gd name="T63" fmla="*/ 2147483646 h 220"/>
              <a:gd name="T64" fmla="*/ 2147483646 w 103"/>
              <a:gd name="T65" fmla="*/ 0 h 220"/>
              <a:gd name="T66" fmla="*/ 2147483646 w 103"/>
              <a:gd name="T67" fmla="*/ 2147483646 h 220"/>
              <a:gd name="T68" fmla="*/ 2147483646 w 103"/>
              <a:gd name="T69" fmla="*/ 2147483646 h 220"/>
              <a:gd name="T70" fmla="*/ 2147483646 w 103"/>
              <a:gd name="T71" fmla="*/ 2147483646 h 220"/>
              <a:gd name="T72" fmla="*/ 2147483646 w 103"/>
              <a:gd name="T73" fmla="*/ 2147483646 h 220"/>
              <a:gd name="T74" fmla="*/ 2147483646 w 103"/>
              <a:gd name="T75" fmla="*/ 2147483646 h 220"/>
              <a:gd name="T76" fmla="*/ 2147483646 w 103"/>
              <a:gd name="T77" fmla="*/ 2147483646 h 220"/>
              <a:gd name="T78" fmla="*/ 2147483646 w 103"/>
              <a:gd name="T79" fmla="*/ 2147483646 h 220"/>
              <a:gd name="T80" fmla="*/ 0 w 103"/>
              <a:gd name="T81" fmla="*/ 2147483646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19" name="Freeform 1324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6 w 220"/>
              <a:gd name="T1" fmla="*/ 2147483646 h 288"/>
              <a:gd name="T2" fmla="*/ 2147483646 w 220"/>
              <a:gd name="T3" fmla="*/ 2147483646 h 288"/>
              <a:gd name="T4" fmla="*/ 2147483646 w 220"/>
              <a:gd name="T5" fmla="*/ 2147483646 h 288"/>
              <a:gd name="T6" fmla="*/ 2147483646 w 220"/>
              <a:gd name="T7" fmla="*/ 2147483646 h 288"/>
              <a:gd name="T8" fmla="*/ 2147483646 w 220"/>
              <a:gd name="T9" fmla="*/ 2147483646 h 288"/>
              <a:gd name="T10" fmla="*/ 2147483646 w 220"/>
              <a:gd name="T11" fmla="*/ 2147483646 h 288"/>
              <a:gd name="T12" fmla="*/ 2147483646 w 220"/>
              <a:gd name="T13" fmla="*/ 2147483646 h 288"/>
              <a:gd name="T14" fmla="*/ 2147483646 w 220"/>
              <a:gd name="T15" fmla="*/ 2147483646 h 288"/>
              <a:gd name="T16" fmla="*/ 2147483646 w 220"/>
              <a:gd name="T17" fmla="*/ 2147483646 h 288"/>
              <a:gd name="T18" fmla="*/ 2147483646 w 220"/>
              <a:gd name="T19" fmla="*/ 2147483646 h 288"/>
              <a:gd name="T20" fmla="*/ 2147483646 w 220"/>
              <a:gd name="T21" fmla="*/ 2147483646 h 288"/>
              <a:gd name="T22" fmla="*/ 2147483646 w 220"/>
              <a:gd name="T23" fmla="*/ 2147483646 h 288"/>
              <a:gd name="T24" fmla="*/ 2147483646 w 220"/>
              <a:gd name="T25" fmla="*/ 2147483646 h 288"/>
              <a:gd name="T26" fmla="*/ 2147483646 w 220"/>
              <a:gd name="T27" fmla="*/ 2147483646 h 288"/>
              <a:gd name="T28" fmla="*/ 2147483646 w 220"/>
              <a:gd name="T29" fmla="*/ 2147483646 h 288"/>
              <a:gd name="T30" fmla="*/ 2147483646 w 220"/>
              <a:gd name="T31" fmla="*/ 2147483646 h 288"/>
              <a:gd name="T32" fmla="*/ 2147483646 w 220"/>
              <a:gd name="T33" fmla="*/ 2147483646 h 288"/>
              <a:gd name="T34" fmla="*/ 2147483646 w 220"/>
              <a:gd name="T35" fmla="*/ 2147483646 h 288"/>
              <a:gd name="T36" fmla="*/ 2147483646 w 220"/>
              <a:gd name="T37" fmla="*/ 2147483646 h 288"/>
              <a:gd name="T38" fmla="*/ 2147483646 w 220"/>
              <a:gd name="T39" fmla="*/ 2147483646 h 288"/>
              <a:gd name="T40" fmla="*/ 2147483646 w 220"/>
              <a:gd name="T41" fmla="*/ 2147483646 h 288"/>
              <a:gd name="T42" fmla="*/ 2147483646 w 220"/>
              <a:gd name="T43" fmla="*/ 2147483646 h 288"/>
              <a:gd name="T44" fmla="*/ 2147483646 w 220"/>
              <a:gd name="T45" fmla="*/ 2147483646 h 288"/>
              <a:gd name="T46" fmla="*/ 2147483646 w 220"/>
              <a:gd name="T47" fmla="*/ 2147483646 h 288"/>
              <a:gd name="T48" fmla="*/ 2147483646 w 220"/>
              <a:gd name="T49" fmla="*/ 2147483646 h 288"/>
              <a:gd name="T50" fmla="*/ 2147483646 w 220"/>
              <a:gd name="T51" fmla="*/ 2147483646 h 288"/>
              <a:gd name="T52" fmla="*/ 2147483646 w 220"/>
              <a:gd name="T53" fmla="*/ 2147483646 h 288"/>
              <a:gd name="T54" fmla="*/ 2147483646 w 220"/>
              <a:gd name="T55" fmla="*/ 2147483646 h 288"/>
              <a:gd name="T56" fmla="*/ 2147483646 w 220"/>
              <a:gd name="T57" fmla="*/ 2147483646 h 288"/>
              <a:gd name="T58" fmla="*/ 2147483646 w 220"/>
              <a:gd name="T59" fmla="*/ 0 h 288"/>
              <a:gd name="T60" fmla="*/ 2147483646 w 220"/>
              <a:gd name="T61" fmla="*/ 2147483646 h 288"/>
              <a:gd name="T62" fmla="*/ 2147483646 w 220"/>
              <a:gd name="T63" fmla="*/ 2147483646 h 288"/>
              <a:gd name="T64" fmla="*/ 2147483646 w 220"/>
              <a:gd name="T65" fmla="*/ 2147483646 h 288"/>
              <a:gd name="T66" fmla="*/ 2147483646 w 220"/>
              <a:gd name="T67" fmla="*/ 2147483646 h 288"/>
              <a:gd name="T68" fmla="*/ 2147483646 w 220"/>
              <a:gd name="T69" fmla="*/ 2147483646 h 288"/>
              <a:gd name="T70" fmla="*/ 2147483646 w 220"/>
              <a:gd name="T71" fmla="*/ 2147483646 h 288"/>
              <a:gd name="T72" fmla="*/ 2147483646 w 220"/>
              <a:gd name="T73" fmla="*/ 2147483646 h 288"/>
              <a:gd name="T74" fmla="*/ 2147483646 w 220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20" name="Freeform 1325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2147483646 w 1070"/>
              <a:gd name="T1" fmla="*/ 0 h 844"/>
              <a:gd name="T2" fmla="*/ 2147483646 w 1070"/>
              <a:gd name="T3" fmla="*/ 2147483646 h 844"/>
              <a:gd name="T4" fmla="*/ 2147483646 w 1070"/>
              <a:gd name="T5" fmla="*/ 2147483646 h 844"/>
              <a:gd name="T6" fmla="*/ 0 w 1070"/>
              <a:gd name="T7" fmla="*/ 2147483646 h 844"/>
              <a:gd name="T8" fmla="*/ 2147483646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1" name="Freeform 1326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2147483646 w 819"/>
              <a:gd name="T1" fmla="*/ 0 h 333"/>
              <a:gd name="T2" fmla="*/ 2147483646 w 819"/>
              <a:gd name="T3" fmla="*/ 2147483646 h 333"/>
              <a:gd name="T4" fmla="*/ 2147483646 w 819"/>
              <a:gd name="T5" fmla="*/ 2147483646 h 333"/>
              <a:gd name="T6" fmla="*/ 0 w 819"/>
              <a:gd name="T7" fmla="*/ 2147483646 h 333"/>
              <a:gd name="T8" fmla="*/ 214748364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2" name="Freeform 1327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2147483646 w 1083"/>
              <a:gd name="T1" fmla="*/ 0 h 306"/>
              <a:gd name="T2" fmla="*/ 2147483646 w 1083"/>
              <a:gd name="T3" fmla="*/ 2147483646 h 306"/>
              <a:gd name="T4" fmla="*/ 2147483646 w 1083"/>
              <a:gd name="T5" fmla="*/ 2147483646 h 306"/>
              <a:gd name="T6" fmla="*/ 0 w 1083"/>
              <a:gd name="T7" fmla="*/ 2147483646 h 306"/>
              <a:gd name="T8" fmla="*/ 2147483646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3" name="Freeform 1328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47483646 w 1088"/>
              <a:gd name="T1" fmla="*/ 0 h 311"/>
              <a:gd name="T2" fmla="*/ 2147483646 w 1088"/>
              <a:gd name="T3" fmla="*/ 2147483646 h 311"/>
              <a:gd name="T4" fmla="*/ 2147483646 w 1088"/>
              <a:gd name="T5" fmla="*/ 2147483646 h 311"/>
              <a:gd name="T6" fmla="*/ 0 w 1088"/>
              <a:gd name="T7" fmla="*/ 2147483646 h 311"/>
              <a:gd name="T8" fmla="*/ 2147483646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4" name="Freeform 1329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2147483646 w 164"/>
              <a:gd name="T1" fmla="*/ 2147483646 h 72"/>
              <a:gd name="T2" fmla="*/ 2147483646 w 164"/>
              <a:gd name="T3" fmla="*/ 2147483646 h 72"/>
              <a:gd name="T4" fmla="*/ 2147483646 w 164"/>
              <a:gd name="T5" fmla="*/ 0 h 72"/>
              <a:gd name="T6" fmla="*/ 2147483646 w 164"/>
              <a:gd name="T7" fmla="*/ 0 h 72"/>
              <a:gd name="T8" fmla="*/ 2147483646 w 164"/>
              <a:gd name="T9" fmla="*/ 2147483646 h 72"/>
              <a:gd name="T10" fmla="*/ 2147483646 w 164"/>
              <a:gd name="T11" fmla="*/ 2147483646 h 72"/>
              <a:gd name="T12" fmla="*/ 2147483646 w 164"/>
              <a:gd name="T13" fmla="*/ 2147483646 h 72"/>
              <a:gd name="T14" fmla="*/ 2147483646 w 164"/>
              <a:gd name="T15" fmla="*/ 2147483646 h 72"/>
              <a:gd name="T16" fmla="*/ 2147483646 w 164"/>
              <a:gd name="T17" fmla="*/ 2147483646 h 72"/>
              <a:gd name="T18" fmla="*/ 2147483646 w 164"/>
              <a:gd name="T19" fmla="*/ 2147483646 h 72"/>
              <a:gd name="T20" fmla="*/ 2147483646 w 164"/>
              <a:gd name="T21" fmla="*/ 2147483646 h 72"/>
              <a:gd name="T22" fmla="*/ 2147483646 w 164"/>
              <a:gd name="T23" fmla="*/ 2147483646 h 72"/>
              <a:gd name="T24" fmla="*/ 2147483646 w 164"/>
              <a:gd name="T25" fmla="*/ 2147483646 h 72"/>
              <a:gd name="T26" fmla="*/ 2147483646 w 164"/>
              <a:gd name="T27" fmla="*/ 2147483646 h 72"/>
              <a:gd name="T28" fmla="*/ 2147483646 w 164"/>
              <a:gd name="T29" fmla="*/ 2147483646 h 72"/>
              <a:gd name="T30" fmla="*/ 2147483646 w 164"/>
              <a:gd name="T31" fmla="*/ 2147483646 h 72"/>
              <a:gd name="T32" fmla="*/ 2147483646 w 164"/>
              <a:gd name="T33" fmla="*/ 2147483646 h 72"/>
              <a:gd name="T34" fmla="*/ 2147483646 w 164"/>
              <a:gd name="T35" fmla="*/ 2147483646 h 72"/>
              <a:gd name="T36" fmla="*/ 2147483646 w 164"/>
              <a:gd name="T37" fmla="*/ 2147483646 h 72"/>
              <a:gd name="T38" fmla="*/ 2147483646 w 164"/>
              <a:gd name="T39" fmla="*/ 2147483646 h 72"/>
              <a:gd name="T40" fmla="*/ 2147483646 w 164"/>
              <a:gd name="T41" fmla="*/ 2147483646 h 72"/>
              <a:gd name="T42" fmla="*/ 2147483646 w 164"/>
              <a:gd name="T43" fmla="*/ 2147483646 h 72"/>
              <a:gd name="T44" fmla="*/ 2147483646 w 164"/>
              <a:gd name="T45" fmla="*/ 2147483646 h 72"/>
              <a:gd name="T46" fmla="*/ 2147483646 w 164"/>
              <a:gd name="T47" fmla="*/ 2147483646 h 72"/>
              <a:gd name="T48" fmla="*/ 2147483646 w 164"/>
              <a:gd name="T49" fmla="*/ 2147483646 h 72"/>
              <a:gd name="T50" fmla="*/ 2147483646 w 164"/>
              <a:gd name="T51" fmla="*/ 2147483646 h 72"/>
              <a:gd name="T52" fmla="*/ 2147483646 w 164"/>
              <a:gd name="T53" fmla="*/ 2147483646 h 72"/>
              <a:gd name="T54" fmla="*/ 2147483646 w 164"/>
              <a:gd name="T55" fmla="*/ 2147483646 h 72"/>
              <a:gd name="T56" fmla="*/ 2147483646 w 164"/>
              <a:gd name="T57" fmla="*/ 2147483646 h 72"/>
              <a:gd name="T58" fmla="*/ 0 w 164"/>
              <a:gd name="T59" fmla="*/ 2147483646 h 72"/>
              <a:gd name="T60" fmla="*/ 0 w 164"/>
              <a:gd name="T61" fmla="*/ 2147483646 h 72"/>
              <a:gd name="T62" fmla="*/ 2147483646 w 164"/>
              <a:gd name="T63" fmla="*/ 2147483646 h 72"/>
              <a:gd name="T64" fmla="*/ 2147483646 w 164"/>
              <a:gd name="T65" fmla="*/ 2147483646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5" name="Freeform 1330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147483646 w 146"/>
              <a:gd name="T1" fmla="*/ 0 h 109"/>
              <a:gd name="T2" fmla="*/ 2147483646 w 146"/>
              <a:gd name="T3" fmla="*/ 0 h 109"/>
              <a:gd name="T4" fmla="*/ 2147483646 w 146"/>
              <a:gd name="T5" fmla="*/ 2147483646 h 109"/>
              <a:gd name="T6" fmla="*/ 2147483646 w 146"/>
              <a:gd name="T7" fmla="*/ 2147483646 h 109"/>
              <a:gd name="T8" fmla="*/ 2147483646 w 146"/>
              <a:gd name="T9" fmla="*/ 2147483646 h 109"/>
              <a:gd name="T10" fmla="*/ 2147483646 w 146"/>
              <a:gd name="T11" fmla="*/ 2147483646 h 109"/>
              <a:gd name="T12" fmla="*/ 2147483646 w 146"/>
              <a:gd name="T13" fmla="*/ 2147483646 h 109"/>
              <a:gd name="T14" fmla="*/ 0 w 146"/>
              <a:gd name="T15" fmla="*/ 2147483646 h 109"/>
              <a:gd name="T16" fmla="*/ 2147483646 w 146"/>
              <a:gd name="T17" fmla="*/ 2147483646 h 109"/>
              <a:gd name="T18" fmla="*/ 2147483646 w 146"/>
              <a:gd name="T19" fmla="*/ 2147483646 h 109"/>
              <a:gd name="T20" fmla="*/ 2147483646 w 146"/>
              <a:gd name="T21" fmla="*/ 2147483646 h 109"/>
              <a:gd name="T22" fmla="*/ 2147483646 w 146"/>
              <a:gd name="T23" fmla="*/ 2147483646 h 109"/>
              <a:gd name="T24" fmla="*/ 2147483646 w 146"/>
              <a:gd name="T25" fmla="*/ 2147483646 h 109"/>
              <a:gd name="T26" fmla="*/ 2147483646 w 146"/>
              <a:gd name="T27" fmla="*/ 2147483646 h 109"/>
              <a:gd name="T28" fmla="*/ 2147483646 w 146"/>
              <a:gd name="T29" fmla="*/ 2147483646 h 109"/>
              <a:gd name="T30" fmla="*/ 2147483646 w 146"/>
              <a:gd name="T31" fmla="*/ 2147483646 h 109"/>
              <a:gd name="T32" fmla="*/ 2147483646 w 146"/>
              <a:gd name="T33" fmla="*/ 2147483646 h 109"/>
              <a:gd name="T34" fmla="*/ 2147483646 w 146"/>
              <a:gd name="T35" fmla="*/ 2147483646 h 109"/>
              <a:gd name="T36" fmla="*/ 2147483646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6" name="Freeform 1331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147483646 w 146"/>
              <a:gd name="T1" fmla="*/ 0 h 107"/>
              <a:gd name="T2" fmla="*/ 2147483646 w 146"/>
              <a:gd name="T3" fmla="*/ 0 h 107"/>
              <a:gd name="T4" fmla="*/ 2147483646 w 146"/>
              <a:gd name="T5" fmla="*/ 2147483646 h 107"/>
              <a:gd name="T6" fmla="*/ 2147483646 w 146"/>
              <a:gd name="T7" fmla="*/ 2147483646 h 107"/>
              <a:gd name="T8" fmla="*/ 2147483646 w 146"/>
              <a:gd name="T9" fmla="*/ 2147483646 h 107"/>
              <a:gd name="T10" fmla="*/ 2147483646 w 146"/>
              <a:gd name="T11" fmla="*/ 2147483646 h 107"/>
              <a:gd name="T12" fmla="*/ 0 w 146"/>
              <a:gd name="T13" fmla="*/ 2147483646 h 107"/>
              <a:gd name="T14" fmla="*/ 0 w 146"/>
              <a:gd name="T15" fmla="*/ 2147483646 h 107"/>
              <a:gd name="T16" fmla="*/ 2147483646 w 146"/>
              <a:gd name="T17" fmla="*/ 2147483646 h 107"/>
              <a:gd name="T18" fmla="*/ 2147483646 w 146"/>
              <a:gd name="T19" fmla="*/ 2147483646 h 107"/>
              <a:gd name="T20" fmla="*/ 2147483646 w 146"/>
              <a:gd name="T21" fmla="*/ 2147483646 h 107"/>
              <a:gd name="T22" fmla="*/ 2147483646 w 146"/>
              <a:gd name="T23" fmla="*/ 2147483646 h 107"/>
              <a:gd name="T24" fmla="*/ 2147483646 w 146"/>
              <a:gd name="T25" fmla="*/ 2147483646 h 107"/>
              <a:gd name="T26" fmla="*/ 2147483646 w 146"/>
              <a:gd name="T27" fmla="*/ 2147483646 h 107"/>
              <a:gd name="T28" fmla="*/ 2147483646 w 146"/>
              <a:gd name="T29" fmla="*/ 2147483646 h 107"/>
              <a:gd name="T30" fmla="*/ 2147483646 w 146"/>
              <a:gd name="T31" fmla="*/ 2147483646 h 107"/>
              <a:gd name="T32" fmla="*/ 2147483646 w 146"/>
              <a:gd name="T33" fmla="*/ 2147483646 h 107"/>
              <a:gd name="T34" fmla="*/ 2147483646 w 146"/>
              <a:gd name="T35" fmla="*/ 2147483646 h 107"/>
              <a:gd name="T36" fmla="*/ 2147483646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7" name="Freeform 1332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2147483646 h 182"/>
              <a:gd name="T2" fmla="*/ 2147483646 w 629"/>
              <a:gd name="T3" fmla="*/ 2147483646 h 182"/>
              <a:gd name="T4" fmla="*/ 2147483646 w 629"/>
              <a:gd name="T5" fmla="*/ 2147483646 h 182"/>
              <a:gd name="T6" fmla="*/ 2147483646 w 629"/>
              <a:gd name="T7" fmla="*/ 0 h 182"/>
              <a:gd name="T8" fmla="*/ 0 w 629"/>
              <a:gd name="T9" fmla="*/ 2147483646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8" name="Freeform 1333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29" name="Freeform 1334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0" name="AutoShape 1336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1" name="Freeform 1337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6 w 1894"/>
              <a:gd name="T1" fmla="*/ 0 h 1904"/>
              <a:gd name="T2" fmla="*/ 2147483646 w 1894"/>
              <a:gd name="T3" fmla="*/ 0 h 1904"/>
              <a:gd name="T4" fmla="*/ 2147483646 w 1894"/>
              <a:gd name="T5" fmla="*/ 2147483646 h 1904"/>
              <a:gd name="T6" fmla="*/ 2147483646 w 1894"/>
              <a:gd name="T7" fmla="*/ 2147483646 h 1904"/>
              <a:gd name="T8" fmla="*/ 2147483646 w 1894"/>
              <a:gd name="T9" fmla="*/ 2147483646 h 1904"/>
              <a:gd name="T10" fmla="*/ 2147483646 w 1894"/>
              <a:gd name="T11" fmla="*/ 2147483646 h 1904"/>
              <a:gd name="T12" fmla="*/ 2147483646 w 1894"/>
              <a:gd name="T13" fmla="*/ 2147483646 h 1904"/>
              <a:gd name="T14" fmla="*/ 2147483646 w 1894"/>
              <a:gd name="T15" fmla="*/ 2147483646 h 1904"/>
              <a:gd name="T16" fmla="*/ 2147483646 w 1894"/>
              <a:gd name="T17" fmla="*/ 2147483646 h 1904"/>
              <a:gd name="T18" fmla="*/ 2147483646 w 1894"/>
              <a:gd name="T19" fmla="*/ 2147483646 h 1904"/>
              <a:gd name="T20" fmla="*/ 2147483646 w 1894"/>
              <a:gd name="T21" fmla="*/ 2147483646 h 1904"/>
              <a:gd name="T22" fmla="*/ 2147483646 w 1894"/>
              <a:gd name="T23" fmla="*/ 2147483646 h 1904"/>
              <a:gd name="T24" fmla="*/ 2147483646 w 1894"/>
              <a:gd name="T25" fmla="*/ 2147483646 h 1904"/>
              <a:gd name="T26" fmla="*/ 2147483646 w 1894"/>
              <a:gd name="T27" fmla="*/ 2147483646 h 1904"/>
              <a:gd name="T28" fmla="*/ 2147483646 w 1894"/>
              <a:gd name="T29" fmla="*/ 2147483646 h 1904"/>
              <a:gd name="T30" fmla="*/ 2147483646 w 1894"/>
              <a:gd name="T31" fmla="*/ 2147483646 h 1904"/>
              <a:gd name="T32" fmla="*/ 2147483646 w 1894"/>
              <a:gd name="T33" fmla="*/ 2147483646 h 1904"/>
              <a:gd name="T34" fmla="*/ 2147483646 w 1894"/>
              <a:gd name="T35" fmla="*/ 2147483646 h 1904"/>
              <a:gd name="T36" fmla="*/ 2147483646 w 1894"/>
              <a:gd name="T37" fmla="*/ 2147483646 h 1904"/>
              <a:gd name="T38" fmla="*/ 2147483646 w 1894"/>
              <a:gd name="T39" fmla="*/ 2147483646 h 1904"/>
              <a:gd name="T40" fmla="*/ 2147483646 w 1894"/>
              <a:gd name="T41" fmla="*/ 2147483646 h 1904"/>
              <a:gd name="T42" fmla="*/ 2147483646 w 1894"/>
              <a:gd name="T43" fmla="*/ 2147483646 h 1904"/>
              <a:gd name="T44" fmla="*/ 2147483646 w 1894"/>
              <a:gd name="T45" fmla="*/ 2147483646 h 1904"/>
              <a:gd name="T46" fmla="*/ 2147483646 w 1894"/>
              <a:gd name="T47" fmla="*/ 2147483646 h 1904"/>
              <a:gd name="T48" fmla="*/ 2147483646 w 1894"/>
              <a:gd name="T49" fmla="*/ 2147483646 h 1904"/>
              <a:gd name="T50" fmla="*/ 2147483646 w 1894"/>
              <a:gd name="T51" fmla="*/ 2147483646 h 1904"/>
              <a:gd name="T52" fmla="*/ 2147483646 w 1894"/>
              <a:gd name="T53" fmla="*/ 2147483646 h 1904"/>
              <a:gd name="T54" fmla="*/ 2147483646 w 1894"/>
              <a:gd name="T55" fmla="*/ 2147483646 h 1904"/>
              <a:gd name="T56" fmla="*/ 2147483646 w 1894"/>
              <a:gd name="T57" fmla="*/ 2147483646 h 1904"/>
              <a:gd name="T58" fmla="*/ 2147483646 w 1894"/>
              <a:gd name="T59" fmla="*/ 2147483646 h 1904"/>
              <a:gd name="T60" fmla="*/ 2147483646 w 1894"/>
              <a:gd name="T61" fmla="*/ 2147483646 h 1904"/>
              <a:gd name="T62" fmla="*/ 2147483646 w 1894"/>
              <a:gd name="T63" fmla="*/ 2147483646 h 1904"/>
              <a:gd name="T64" fmla="*/ 2147483646 w 1894"/>
              <a:gd name="T65" fmla="*/ 2147483646 h 1904"/>
              <a:gd name="T66" fmla="*/ 2147483646 w 1894"/>
              <a:gd name="T67" fmla="*/ 2147483646 h 1904"/>
              <a:gd name="T68" fmla="*/ 2147483646 w 1894"/>
              <a:gd name="T69" fmla="*/ 2147483646 h 1904"/>
              <a:gd name="T70" fmla="*/ 2147483646 w 1894"/>
              <a:gd name="T71" fmla="*/ 2147483646 h 1904"/>
              <a:gd name="T72" fmla="*/ 2147483646 w 1894"/>
              <a:gd name="T73" fmla="*/ 2147483646 h 1904"/>
              <a:gd name="T74" fmla="*/ 2147483646 w 1894"/>
              <a:gd name="T75" fmla="*/ 2147483646 h 1904"/>
              <a:gd name="T76" fmla="*/ 2147483646 w 1894"/>
              <a:gd name="T77" fmla="*/ 2147483646 h 1904"/>
              <a:gd name="T78" fmla="*/ 2147483646 w 1894"/>
              <a:gd name="T79" fmla="*/ 2147483646 h 1904"/>
              <a:gd name="T80" fmla="*/ 0 w 1894"/>
              <a:gd name="T81" fmla="*/ 2147483646 h 1904"/>
              <a:gd name="T82" fmla="*/ 2147483646 w 1894"/>
              <a:gd name="T83" fmla="*/ 2147483646 h 1904"/>
              <a:gd name="T84" fmla="*/ 2147483646 w 1894"/>
              <a:gd name="T85" fmla="*/ 2147483646 h 1904"/>
              <a:gd name="T86" fmla="*/ 2147483646 w 1894"/>
              <a:gd name="T87" fmla="*/ 2147483646 h 1904"/>
              <a:gd name="T88" fmla="*/ 2147483646 w 1894"/>
              <a:gd name="T89" fmla="*/ 2147483646 h 1904"/>
              <a:gd name="T90" fmla="*/ 2147483646 w 1894"/>
              <a:gd name="T91" fmla="*/ 2147483646 h 1904"/>
              <a:gd name="T92" fmla="*/ 2147483646 w 1894"/>
              <a:gd name="T93" fmla="*/ 2147483646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32" name="Freeform 1338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2147483646 w 1106"/>
              <a:gd name="T1" fmla="*/ 0 h 331"/>
              <a:gd name="T2" fmla="*/ 2147483646 w 1106"/>
              <a:gd name="T3" fmla="*/ 2147483646 h 331"/>
              <a:gd name="T4" fmla="*/ 2147483646 w 1106"/>
              <a:gd name="T5" fmla="*/ 2147483646 h 331"/>
              <a:gd name="T6" fmla="*/ 0 w 1106"/>
              <a:gd name="T7" fmla="*/ 2147483646 h 331"/>
              <a:gd name="T8" fmla="*/ 2147483646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3" name="Freeform 1339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6 w 1285"/>
              <a:gd name="T1" fmla="*/ 2147483646 h 505"/>
              <a:gd name="T2" fmla="*/ 2147483646 w 1285"/>
              <a:gd name="T3" fmla="*/ 2147483646 h 505"/>
              <a:gd name="T4" fmla="*/ 2147483646 w 1285"/>
              <a:gd name="T5" fmla="*/ 2147483646 h 505"/>
              <a:gd name="T6" fmla="*/ 2147483646 w 1285"/>
              <a:gd name="T7" fmla="*/ 2147483646 h 505"/>
              <a:gd name="T8" fmla="*/ 2147483646 w 1285"/>
              <a:gd name="T9" fmla="*/ 2147483646 h 505"/>
              <a:gd name="T10" fmla="*/ 2147483646 w 1285"/>
              <a:gd name="T11" fmla="*/ 2147483646 h 505"/>
              <a:gd name="T12" fmla="*/ 2147483646 w 1285"/>
              <a:gd name="T13" fmla="*/ 2147483646 h 505"/>
              <a:gd name="T14" fmla="*/ 2147483646 w 1285"/>
              <a:gd name="T15" fmla="*/ 2147483646 h 505"/>
              <a:gd name="T16" fmla="*/ 2147483646 w 1285"/>
              <a:gd name="T17" fmla="*/ 2147483646 h 505"/>
              <a:gd name="T18" fmla="*/ 2147483646 w 1285"/>
              <a:gd name="T19" fmla="*/ 2147483646 h 505"/>
              <a:gd name="T20" fmla="*/ 2147483646 w 1285"/>
              <a:gd name="T21" fmla="*/ 2147483646 h 505"/>
              <a:gd name="T22" fmla="*/ 2147483646 w 1285"/>
              <a:gd name="T23" fmla="*/ 2147483646 h 505"/>
              <a:gd name="T24" fmla="*/ 2147483646 w 1285"/>
              <a:gd name="T25" fmla="*/ 2147483646 h 505"/>
              <a:gd name="T26" fmla="*/ 2147483646 w 1285"/>
              <a:gd name="T27" fmla="*/ 2147483646 h 505"/>
              <a:gd name="T28" fmla="*/ 2147483646 w 1285"/>
              <a:gd name="T29" fmla="*/ 2147483646 h 505"/>
              <a:gd name="T30" fmla="*/ 2147483646 w 1285"/>
              <a:gd name="T31" fmla="*/ 2147483646 h 505"/>
              <a:gd name="T32" fmla="*/ 2147483646 w 1285"/>
              <a:gd name="T33" fmla="*/ 2147483646 h 505"/>
              <a:gd name="T34" fmla="*/ 2147483646 w 1285"/>
              <a:gd name="T35" fmla="*/ 2147483646 h 505"/>
              <a:gd name="T36" fmla="*/ 0 w 1285"/>
              <a:gd name="T37" fmla="*/ 2147483646 h 505"/>
              <a:gd name="T38" fmla="*/ 2147483646 w 1285"/>
              <a:gd name="T39" fmla="*/ 2147483646 h 505"/>
              <a:gd name="T40" fmla="*/ 2147483646 w 1285"/>
              <a:gd name="T41" fmla="*/ 2147483646 h 505"/>
              <a:gd name="T42" fmla="*/ 2147483646 w 1285"/>
              <a:gd name="T43" fmla="*/ 2147483646 h 505"/>
              <a:gd name="T44" fmla="*/ 2147483646 w 1285"/>
              <a:gd name="T45" fmla="*/ 2147483646 h 505"/>
              <a:gd name="T46" fmla="*/ 2147483646 w 1285"/>
              <a:gd name="T47" fmla="*/ 2147483646 h 505"/>
              <a:gd name="T48" fmla="*/ 2147483646 w 1285"/>
              <a:gd name="T49" fmla="*/ 2147483646 h 505"/>
              <a:gd name="T50" fmla="*/ 2147483646 w 1285"/>
              <a:gd name="T51" fmla="*/ 2147483646 h 505"/>
              <a:gd name="T52" fmla="*/ 2147483646 w 1285"/>
              <a:gd name="T53" fmla="*/ 2147483646 h 505"/>
              <a:gd name="T54" fmla="*/ 2147483646 w 1285"/>
              <a:gd name="T55" fmla="*/ 2147483646 h 505"/>
              <a:gd name="T56" fmla="*/ 2147483646 w 1285"/>
              <a:gd name="T57" fmla="*/ 2147483646 h 505"/>
              <a:gd name="T58" fmla="*/ 2147483646 w 1285"/>
              <a:gd name="T59" fmla="*/ 2147483646 h 505"/>
              <a:gd name="T60" fmla="*/ 2147483646 w 1285"/>
              <a:gd name="T61" fmla="*/ 2147483646 h 505"/>
              <a:gd name="T62" fmla="*/ 2147483646 w 1285"/>
              <a:gd name="T63" fmla="*/ 2147483646 h 505"/>
              <a:gd name="T64" fmla="*/ 2147483646 w 1285"/>
              <a:gd name="T65" fmla="*/ 2147483646 h 505"/>
              <a:gd name="T66" fmla="*/ 2147483646 w 1285"/>
              <a:gd name="T67" fmla="*/ 2147483646 h 505"/>
              <a:gd name="T68" fmla="*/ 2147483646 w 1285"/>
              <a:gd name="T69" fmla="*/ 2147483646 h 505"/>
              <a:gd name="T70" fmla="*/ 2147483646 w 1285"/>
              <a:gd name="T71" fmla="*/ 2147483646 h 505"/>
              <a:gd name="T72" fmla="*/ 2147483646 w 1285"/>
              <a:gd name="T73" fmla="*/ 2147483646 h 505"/>
              <a:gd name="T74" fmla="*/ 2147483646 w 1285"/>
              <a:gd name="T75" fmla="*/ 2147483646 h 505"/>
              <a:gd name="T76" fmla="*/ 2147483646 w 1285"/>
              <a:gd name="T77" fmla="*/ 2147483646 h 505"/>
              <a:gd name="T78" fmla="*/ 2147483646 w 1285"/>
              <a:gd name="T79" fmla="*/ 2147483646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4" name="AutoShape 1340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5" name="Freeform 1341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2147483646 w 179"/>
              <a:gd name="T1" fmla="*/ 2147483646 h 216"/>
              <a:gd name="T2" fmla="*/ 2147483646 w 179"/>
              <a:gd name="T3" fmla="*/ 2147483646 h 216"/>
              <a:gd name="T4" fmla="*/ 2147483646 w 179"/>
              <a:gd name="T5" fmla="*/ 2147483646 h 216"/>
              <a:gd name="T6" fmla="*/ 2147483646 w 179"/>
              <a:gd name="T7" fmla="*/ 2147483646 h 216"/>
              <a:gd name="T8" fmla="*/ 2147483646 w 179"/>
              <a:gd name="T9" fmla="*/ 2147483646 h 216"/>
              <a:gd name="T10" fmla="*/ 2147483646 w 179"/>
              <a:gd name="T11" fmla="*/ 2147483646 h 216"/>
              <a:gd name="T12" fmla="*/ 2147483646 w 179"/>
              <a:gd name="T13" fmla="*/ 2147483646 h 216"/>
              <a:gd name="T14" fmla="*/ 2147483646 w 179"/>
              <a:gd name="T15" fmla="*/ 2147483646 h 216"/>
              <a:gd name="T16" fmla="*/ 0 w 179"/>
              <a:gd name="T17" fmla="*/ 2147483646 h 216"/>
              <a:gd name="T18" fmla="*/ 2147483646 w 179"/>
              <a:gd name="T19" fmla="*/ 2147483646 h 216"/>
              <a:gd name="T20" fmla="*/ 2147483646 w 179"/>
              <a:gd name="T21" fmla="*/ 2147483646 h 216"/>
              <a:gd name="T22" fmla="*/ 2147483646 w 179"/>
              <a:gd name="T23" fmla="*/ 2147483646 h 216"/>
              <a:gd name="T24" fmla="*/ 2147483646 w 179"/>
              <a:gd name="T25" fmla="*/ 2147483646 h 216"/>
              <a:gd name="T26" fmla="*/ 2147483646 w 179"/>
              <a:gd name="T27" fmla="*/ 2147483646 h 216"/>
              <a:gd name="T28" fmla="*/ 2147483646 w 179"/>
              <a:gd name="T29" fmla="*/ 2147483646 h 216"/>
              <a:gd name="T30" fmla="*/ 2147483646 w 179"/>
              <a:gd name="T31" fmla="*/ 2147483646 h 216"/>
              <a:gd name="T32" fmla="*/ 2147483646 w 179"/>
              <a:gd name="T33" fmla="*/ 2147483646 h 216"/>
              <a:gd name="T34" fmla="*/ 2147483646 w 179"/>
              <a:gd name="T35" fmla="*/ 2147483646 h 216"/>
              <a:gd name="T36" fmla="*/ 2147483646 w 179"/>
              <a:gd name="T37" fmla="*/ 2147483646 h 216"/>
              <a:gd name="T38" fmla="*/ 2147483646 w 179"/>
              <a:gd name="T39" fmla="*/ 2147483646 h 216"/>
              <a:gd name="T40" fmla="*/ 2147483646 w 179"/>
              <a:gd name="T41" fmla="*/ 2147483646 h 216"/>
              <a:gd name="T42" fmla="*/ 2147483646 w 179"/>
              <a:gd name="T43" fmla="*/ 2147483646 h 216"/>
              <a:gd name="T44" fmla="*/ 2147483646 w 179"/>
              <a:gd name="T45" fmla="*/ 2147483646 h 216"/>
              <a:gd name="T46" fmla="*/ 2147483646 w 179"/>
              <a:gd name="T47" fmla="*/ 2147483646 h 216"/>
              <a:gd name="T48" fmla="*/ 2147483646 w 179"/>
              <a:gd name="T49" fmla="*/ 2147483646 h 216"/>
              <a:gd name="T50" fmla="*/ 2147483646 w 179"/>
              <a:gd name="T51" fmla="*/ 2147483646 h 216"/>
              <a:gd name="T52" fmla="*/ 2147483646 w 179"/>
              <a:gd name="T53" fmla="*/ 2147483646 h 216"/>
              <a:gd name="T54" fmla="*/ 2147483646 w 179"/>
              <a:gd name="T55" fmla="*/ 2147483646 h 216"/>
              <a:gd name="T56" fmla="*/ 2147483646 w 179"/>
              <a:gd name="T57" fmla="*/ 2147483646 h 216"/>
              <a:gd name="T58" fmla="*/ 2147483646 w 179"/>
              <a:gd name="T59" fmla="*/ 2147483646 h 216"/>
              <a:gd name="T60" fmla="*/ 2147483646 w 179"/>
              <a:gd name="T61" fmla="*/ 2147483646 h 216"/>
              <a:gd name="T62" fmla="*/ 2147483646 w 179"/>
              <a:gd name="T63" fmla="*/ 2147483646 h 216"/>
              <a:gd name="T64" fmla="*/ 2147483646 w 179"/>
              <a:gd name="T65" fmla="*/ 2147483646 h 216"/>
              <a:gd name="T66" fmla="*/ 2147483646 w 179"/>
              <a:gd name="T67" fmla="*/ 2147483646 h 216"/>
              <a:gd name="T68" fmla="*/ 2147483646 w 179"/>
              <a:gd name="T69" fmla="*/ 2147483646 h 216"/>
              <a:gd name="T70" fmla="*/ 2147483646 w 179"/>
              <a:gd name="T71" fmla="*/ 2147483646 h 216"/>
              <a:gd name="T72" fmla="*/ 2147483646 w 179"/>
              <a:gd name="T73" fmla="*/ 2147483646 h 216"/>
              <a:gd name="T74" fmla="*/ 2147483646 w 179"/>
              <a:gd name="T75" fmla="*/ 2147483646 h 216"/>
              <a:gd name="T76" fmla="*/ 2147483646 w 179"/>
              <a:gd name="T77" fmla="*/ 2147483646 h 216"/>
              <a:gd name="T78" fmla="*/ 2147483646 w 179"/>
              <a:gd name="T79" fmla="*/ 2147483646 h 216"/>
              <a:gd name="T80" fmla="*/ 2147483646 w 179"/>
              <a:gd name="T81" fmla="*/ 2147483646 h 216"/>
              <a:gd name="T82" fmla="*/ 2147483646 w 179"/>
              <a:gd name="T83" fmla="*/ 2147483646 h 216"/>
              <a:gd name="T84" fmla="*/ 2147483646 w 179"/>
              <a:gd name="T85" fmla="*/ 0 h 216"/>
              <a:gd name="T86" fmla="*/ 2147483646 w 179"/>
              <a:gd name="T87" fmla="*/ 2147483646 h 216"/>
              <a:gd name="T88" fmla="*/ 2147483646 w 179"/>
              <a:gd name="T89" fmla="*/ 2147483646 h 216"/>
              <a:gd name="T90" fmla="*/ 2147483646 w 179"/>
              <a:gd name="T91" fmla="*/ 2147483646 h 216"/>
              <a:gd name="T92" fmla="*/ 2147483646 w 179"/>
              <a:gd name="T93" fmla="*/ 2147483646 h 216"/>
              <a:gd name="T94" fmla="*/ 2147483646 w 179"/>
              <a:gd name="T95" fmla="*/ 2147483646 h 216"/>
              <a:gd name="T96" fmla="*/ 2147483646 w 179"/>
              <a:gd name="T97" fmla="*/ 2147483646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36" name="Freeform 1342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2147483646 w 114"/>
              <a:gd name="T1" fmla="*/ 2147483646 h 168"/>
              <a:gd name="T2" fmla="*/ 2147483646 w 114"/>
              <a:gd name="T3" fmla="*/ 2147483646 h 168"/>
              <a:gd name="T4" fmla="*/ 2147483646 w 114"/>
              <a:gd name="T5" fmla="*/ 2147483646 h 168"/>
              <a:gd name="T6" fmla="*/ 2147483646 w 114"/>
              <a:gd name="T7" fmla="*/ 2147483646 h 168"/>
              <a:gd name="T8" fmla="*/ 2147483646 w 114"/>
              <a:gd name="T9" fmla="*/ 2147483646 h 168"/>
              <a:gd name="T10" fmla="*/ 2147483646 w 114"/>
              <a:gd name="T11" fmla="*/ 2147483646 h 168"/>
              <a:gd name="T12" fmla="*/ 2147483646 w 114"/>
              <a:gd name="T13" fmla="*/ 2147483646 h 168"/>
              <a:gd name="T14" fmla="*/ 2147483646 w 114"/>
              <a:gd name="T15" fmla="*/ 2147483646 h 168"/>
              <a:gd name="T16" fmla="*/ 2147483646 w 114"/>
              <a:gd name="T17" fmla="*/ 2147483646 h 168"/>
              <a:gd name="T18" fmla="*/ 2147483646 w 114"/>
              <a:gd name="T19" fmla="*/ 2147483646 h 168"/>
              <a:gd name="T20" fmla="*/ 2147483646 w 114"/>
              <a:gd name="T21" fmla="*/ 2147483646 h 168"/>
              <a:gd name="T22" fmla="*/ 2147483646 w 114"/>
              <a:gd name="T23" fmla="*/ 2147483646 h 168"/>
              <a:gd name="T24" fmla="*/ 2147483646 w 114"/>
              <a:gd name="T25" fmla="*/ 2147483646 h 168"/>
              <a:gd name="T26" fmla="*/ 2147483646 w 114"/>
              <a:gd name="T27" fmla="*/ 2147483646 h 168"/>
              <a:gd name="T28" fmla="*/ 2147483646 w 114"/>
              <a:gd name="T29" fmla="*/ 2147483646 h 168"/>
              <a:gd name="T30" fmla="*/ 2147483646 w 114"/>
              <a:gd name="T31" fmla="*/ 2147483646 h 168"/>
              <a:gd name="T32" fmla="*/ 2147483646 w 114"/>
              <a:gd name="T33" fmla="*/ 2147483646 h 168"/>
              <a:gd name="T34" fmla="*/ 2147483646 w 114"/>
              <a:gd name="T35" fmla="*/ 2147483646 h 168"/>
              <a:gd name="T36" fmla="*/ 2147483646 w 114"/>
              <a:gd name="T37" fmla="*/ 2147483646 h 168"/>
              <a:gd name="T38" fmla="*/ 2147483646 w 114"/>
              <a:gd name="T39" fmla="*/ 2147483646 h 168"/>
              <a:gd name="T40" fmla="*/ 2147483646 w 114"/>
              <a:gd name="T41" fmla="*/ 2147483646 h 168"/>
              <a:gd name="T42" fmla="*/ 2147483646 w 114"/>
              <a:gd name="T43" fmla="*/ 2147483646 h 168"/>
              <a:gd name="T44" fmla="*/ 2147483646 w 114"/>
              <a:gd name="T45" fmla="*/ 2147483646 h 168"/>
              <a:gd name="T46" fmla="*/ 2147483646 w 114"/>
              <a:gd name="T47" fmla="*/ 2147483646 h 168"/>
              <a:gd name="T48" fmla="*/ 2147483646 w 114"/>
              <a:gd name="T49" fmla="*/ 2147483646 h 168"/>
              <a:gd name="T50" fmla="*/ 2147483646 w 114"/>
              <a:gd name="T51" fmla="*/ 2147483646 h 168"/>
              <a:gd name="T52" fmla="*/ 2147483646 w 114"/>
              <a:gd name="T53" fmla="*/ 2147483646 h 168"/>
              <a:gd name="T54" fmla="*/ 2147483646 w 114"/>
              <a:gd name="T55" fmla="*/ 2147483646 h 168"/>
              <a:gd name="T56" fmla="*/ 2147483646 w 114"/>
              <a:gd name="T57" fmla="*/ 2147483646 h 168"/>
              <a:gd name="T58" fmla="*/ 2147483646 w 114"/>
              <a:gd name="T59" fmla="*/ 2147483646 h 168"/>
              <a:gd name="T60" fmla="*/ 2147483646 w 114"/>
              <a:gd name="T61" fmla="*/ 0 h 168"/>
              <a:gd name="T62" fmla="*/ 2147483646 w 114"/>
              <a:gd name="T63" fmla="*/ 0 h 168"/>
              <a:gd name="T64" fmla="*/ 0 w 114"/>
              <a:gd name="T65" fmla="*/ 2147483646 h 168"/>
              <a:gd name="T66" fmla="*/ 2147483646 w 114"/>
              <a:gd name="T67" fmla="*/ 2147483646 h 168"/>
              <a:gd name="T68" fmla="*/ 2147483646 w 114"/>
              <a:gd name="T69" fmla="*/ 2147483646 h 168"/>
              <a:gd name="T70" fmla="*/ 2147483646 w 114"/>
              <a:gd name="T71" fmla="*/ 2147483646 h 168"/>
              <a:gd name="T72" fmla="*/ 2147483646 w 114"/>
              <a:gd name="T73" fmla="*/ 2147483646 h 168"/>
              <a:gd name="T74" fmla="*/ 2147483646 w 114"/>
              <a:gd name="T75" fmla="*/ 2147483646 h 168"/>
              <a:gd name="T76" fmla="*/ 2147483646 w 114"/>
              <a:gd name="T77" fmla="*/ 2147483646 h 168"/>
              <a:gd name="T78" fmla="*/ 2147483646 w 114"/>
              <a:gd name="T79" fmla="*/ 2147483646 h 168"/>
              <a:gd name="T80" fmla="*/ 2147483646 w 114"/>
              <a:gd name="T81" fmla="*/ 2147483646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7" name="Freeform 1343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2147483646 w 289"/>
              <a:gd name="T1" fmla="*/ 2147483646 h 351"/>
              <a:gd name="T2" fmla="*/ 2147483646 w 289"/>
              <a:gd name="T3" fmla="*/ 2147483646 h 351"/>
              <a:gd name="T4" fmla="*/ 2147483646 w 289"/>
              <a:gd name="T5" fmla="*/ 2147483646 h 351"/>
              <a:gd name="T6" fmla="*/ 0 w 289"/>
              <a:gd name="T7" fmla="*/ 2147483646 h 351"/>
              <a:gd name="T8" fmla="*/ 2147483646 w 289"/>
              <a:gd name="T9" fmla="*/ 2147483646 h 351"/>
              <a:gd name="T10" fmla="*/ 2147483646 w 289"/>
              <a:gd name="T11" fmla="*/ 2147483646 h 351"/>
              <a:gd name="T12" fmla="*/ 2147483646 w 289"/>
              <a:gd name="T13" fmla="*/ 2147483646 h 351"/>
              <a:gd name="T14" fmla="*/ 2147483646 w 289"/>
              <a:gd name="T15" fmla="*/ 2147483646 h 351"/>
              <a:gd name="T16" fmla="*/ 2147483646 w 289"/>
              <a:gd name="T17" fmla="*/ 2147483646 h 351"/>
              <a:gd name="T18" fmla="*/ 2147483646 w 289"/>
              <a:gd name="T19" fmla="*/ 2147483646 h 351"/>
              <a:gd name="T20" fmla="*/ 2147483646 w 289"/>
              <a:gd name="T21" fmla="*/ 2147483646 h 351"/>
              <a:gd name="T22" fmla="*/ 2147483646 w 289"/>
              <a:gd name="T23" fmla="*/ 2147483646 h 351"/>
              <a:gd name="T24" fmla="*/ 2147483646 w 289"/>
              <a:gd name="T25" fmla="*/ 2147483646 h 351"/>
              <a:gd name="T26" fmla="*/ 2147483646 w 289"/>
              <a:gd name="T27" fmla="*/ 2147483646 h 351"/>
              <a:gd name="T28" fmla="*/ 2147483646 w 289"/>
              <a:gd name="T29" fmla="*/ 2147483646 h 351"/>
              <a:gd name="T30" fmla="*/ 2147483646 w 289"/>
              <a:gd name="T31" fmla="*/ 2147483646 h 351"/>
              <a:gd name="T32" fmla="*/ 2147483646 w 289"/>
              <a:gd name="T33" fmla="*/ 2147483646 h 351"/>
              <a:gd name="T34" fmla="*/ 2147483646 w 289"/>
              <a:gd name="T35" fmla="*/ 2147483646 h 351"/>
              <a:gd name="T36" fmla="*/ 2147483646 w 289"/>
              <a:gd name="T37" fmla="*/ 2147483646 h 351"/>
              <a:gd name="T38" fmla="*/ 2147483646 w 289"/>
              <a:gd name="T39" fmla="*/ 2147483646 h 351"/>
              <a:gd name="T40" fmla="*/ 2147483646 w 289"/>
              <a:gd name="T41" fmla="*/ 2147483646 h 351"/>
              <a:gd name="T42" fmla="*/ 2147483646 w 289"/>
              <a:gd name="T43" fmla="*/ 2147483646 h 351"/>
              <a:gd name="T44" fmla="*/ 2147483646 w 289"/>
              <a:gd name="T45" fmla="*/ 2147483646 h 351"/>
              <a:gd name="T46" fmla="*/ 2147483646 w 289"/>
              <a:gd name="T47" fmla="*/ 2147483646 h 351"/>
              <a:gd name="T48" fmla="*/ 2147483646 w 289"/>
              <a:gd name="T49" fmla="*/ 2147483646 h 351"/>
              <a:gd name="T50" fmla="*/ 2147483646 w 289"/>
              <a:gd name="T51" fmla="*/ 2147483646 h 351"/>
              <a:gd name="T52" fmla="*/ 2147483646 w 289"/>
              <a:gd name="T53" fmla="*/ 2147483646 h 351"/>
              <a:gd name="T54" fmla="*/ 2147483646 w 289"/>
              <a:gd name="T55" fmla="*/ 2147483646 h 351"/>
              <a:gd name="T56" fmla="*/ 2147483646 w 289"/>
              <a:gd name="T57" fmla="*/ 2147483646 h 351"/>
              <a:gd name="T58" fmla="*/ 2147483646 w 289"/>
              <a:gd name="T59" fmla="*/ 2147483646 h 351"/>
              <a:gd name="T60" fmla="*/ 2147483646 w 289"/>
              <a:gd name="T61" fmla="*/ 2147483646 h 351"/>
              <a:gd name="T62" fmla="*/ 2147483646 w 289"/>
              <a:gd name="T63" fmla="*/ 2147483646 h 351"/>
              <a:gd name="T64" fmla="*/ 2147483646 w 289"/>
              <a:gd name="T65" fmla="*/ 2147483646 h 351"/>
              <a:gd name="T66" fmla="*/ 2147483646 w 289"/>
              <a:gd name="T67" fmla="*/ 2147483646 h 351"/>
              <a:gd name="T68" fmla="*/ 2147483646 w 289"/>
              <a:gd name="T69" fmla="*/ 2147483646 h 351"/>
              <a:gd name="T70" fmla="*/ 2147483646 w 289"/>
              <a:gd name="T71" fmla="*/ 2147483646 h 351"/>
              <a:gd name="T72" fmla="*/ 2147483646 w 289"/>
              <a:gd name="T73" fmla="*/ 2147483646 h 351"/>
              <a:gd name="T74" fmla="*/ 2147483646 w 289"/>
              <a:gd name="T75" fmla="*/ 2147483646 h 351"/>
              <a:gd name="T76" fmla="*/ 2147483646 w 289"/>
              <a:gd name="T77" fmla="*/ 2147483646 h 351"/>
              <a:gd name="T78" fmla="*/ 2147483646 w 289"/>
              <a:gd name="T79" fmla="*/ 2147483646 h 351"/>
              <a:gd name="T80" fmla="*/ 2147483646 w 289"/>
              <a:gd name="T81" fmla="*/ 0 h 351"/>
              <a:gd name="T82" fmla="*/ 2147483646 w 289"/>
              <a:gd name="T83" fmla="*/ 2147483646 h 351"/>
              <a:gd name="T84" fmla="*/ 2147483646 w 289"/>
              <a:gd name="T85" fmla="*/ 2147483646 h 351"/>
              <a:gd name="T86" fmla="*/ 2147483646 w 289"/>
              <a:gd name="T87" fmla="*/ 2147483646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8" name="Freeform 1344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6 w 254"/>
              <a:gd name="T1" fmla="*/ 2147483646 h 234"/>
              <a:gd name="T2" fmla="*/ 2147483646 w 254"/>
              <a:gd name="T3" fmla="*/ 2147483646 h 234"/>
              <a:gd name="T4" fmla="*/ 2147483646 w 254"/>
              <a:gd name="T5" fmla="*/ 2147483646 h 234"/>
              <a:gd name="T6" fmla="*/ 2147483646 w 254"/>
              <a:gd name="T7" fmla="*/ 2147483646 h 234"/>
              <a:gd name="T8" fmla="*/ 2147483646 w 254"/>
              <a:gd name="T9" fmla="*/ 2147483646 h 234"/>
              <a:gd name="T10" fmla="*/ 2147483646 w 254"/>
              <a:gd name="T11" fmla="*/ 2147483646 h 234"/>
              <a:gd name="T12" fmla="*/ 2147483646 w 254"/>
              <a:gd name="T13" fmla="*/ 2147483646 h 234"/>
              <a:gd name="T14" fmla="*/ 2147483646 w 254"/>
              <a:gd name="T15" fmla="*/ 2147483646 h 234"/>
              <a:gd name="T16" fmla="*/ 2147483646 w 254"/>
              <a:gd name="T17" fmla="*/ 2147483646 h 234"/>
              <a:gd name="T18" fmla="*/ 2147483646 w 254"/>
              <a:gd name="T19" fmla="*/ 2147483646 h 234"/>
              <a:gd name="T20" fmla="*/ 2147483646 w 254"/>
              <a:gd name="T21" fmla="*/ 2147483646 h 234"/>
              <a:gd name="T22" fmla="*/ 2147483646 w 254"/>
              <a:gd name="T23" fmla="*/ 2147483646 h 234"/>
              <a:gd name="T24" fmla="*/ 2147483646 w 254"/>
              <a:gd name="T25" fmla="*/ 2147483646 h 234"/>
              <a:gd name="T26" fmla="*/ 2147483646 w 254"/>
              <a:gd name="T27" fmla="*/ 2147483646 h 234"/>
              <a:gd name="T28" fmla="*/ 2147483646 w 254"/>
              <a:gd name="T29" fmla="*/ 2147483646 h 234"/>
              <a:gd name="T30" fmla="*/ 2147483646 w 254"/>
              <a:gd name="T31" fmla="*/ 2147483646 h 234"/>
              <a:gd name="T32" fmla="*/ 2147483646 w 254"/>
              <a:gd name="T33" fmla="*/ 2147483646 h 234"/>
              <a:gd name="T34" fmla="*/ 2147483646 w 254"/>
              <a:gd name="T35" fmla="*/ 2147483646 h 234"/>
              <a:gd name="T36" fmla="*/ 2147483646 w 254"/>
              <a:gd name="T37" fmla="*/ 2147483646 h 234"/>
              <a:gd name="T38" fmla="*/ 2147483646 w 254"/>
              <a:gd name="T39" fmla="*/ 2147483646 h 234"/>
              <a:gd name="T40" fmla="*/ 2147483646 w 254"/>
              <a:gd name="T41" fmla="*/ 2147483646 h 234"/>
              <a:gd name="T42" fmla="*/ 2147483646 w 254"/>
              <a:gd name="T43" fmla="*/ 2147483646 h 234"/>
              <a:gd name="T44" fmla="*/ 2147483646 w 254"/>
              <a:gd name="T45" fmla="*/ 2147483646 h 234"/>
              <a:gd name="T46" fmla="*/ 2147483646 w 254"/>
              <a:gd name="T47" fmla="*/ 2147483646 h 234"/>
              <a:gd name="T48" fmla="*/ 2147483646 w 254"/>
              <a:gd name="T49" fmla="*/ 2147483646 h 234"/>
              <a:gd name="T50" fmla="*/ 2147483646 w 254"/>
              <a:gd name="T51" fmla="*/ 2147483646 h 234"/>
              <a:gd name="T52" fmla="*/ 2147483646 w 254"/>
              <a:gd name="T53" fmla="*/ 2147483646 h 234"/>
              <a:gd name="T54" fmla="*/ 2147483646 w 254"/>
              <a:gd name="T55" fmla="*/ 2147483646 h 234"/>
              <a:gd name="T56" fmla="*/ 2147483646 w 254"/>
              <a:gd name="T57" fmla="*/ 2147483646 h 234"/>
              <a:gd name="T58" fmla="*/ 2147483646 w 254"/>
              <a:gd name="T59" fmla="*/ 2147483646 h 234"/>
              <a:gd name="T60" fmla="*/ 2147483646 w 254"/>
              <a:gd name="T61" fmla="*/ 2147483646 h 234"/>
              <a:gd name="T62" fmla="*/ 2147483646 w 254"/>
              <a:gd name="T63" fmla="*/ 2147483646 h 234"/>
              <a:gd name="T64" fmla="*/ 2147483646 w 254"/>
              <a:gd name="T65" fmla="*/ 2147483646 h 234"/>
              <a:gd name="T66" fmla="*/ 2147483646 w 254"/>
              <a:gd name="T67" fmla="*/ 2147483646 h 234"/>
              <a:gd name="T68" fmla="*/ 2147483646 w 254"/>
              <a:gd name="T69" fmla="*/ 2147483646 h 234"/>
              <a:gd name="T70" fmla="*/ 2147483646 w 254"/>
              <a:gd name="T71" fmla="*/ 2147483646 h 234"/>
              <a:gd name="T72" fmla="*/ 2147483646 w 254"/>
              <a:gd name="T73" fmla="*/ 2147483646 h 234"/>
              <a:gd name="T74" fmla="*/ 2147483646 w 254"/>
              <a:gd name="T75" fmla="*/ 2147483646 h 234"/>
              <a:gd name="T76" fmla="*/ 2147483646 w 254"/>
              <a:gd name="T77" fmla="*/ 2147483646 h 234"/>
              <a:gd name="T78" fmla="*/ 2147483646 w 254"/>
              <a:gd name="T79" fmla="*/ 0 h 234"/>
              <a:gd name="T80" fmla="*/ 2147483646 w 254"/>
              <a:gd name="T81" fmla="*/ 0 h 234"/>
              <a:gd name="T82" fmla="*/ 2147483646 w 254"/>
              <a:gd name="T83" fmla="*/ 0 h 234"/>
              <a:gd name="T84" fmla="*/ 2147483646 w 254"/>
              <a:gd name="T85" fmla="*/ 0 h 234"/>
              <a:gd name="T86" fmla="*/ 2147483646 w 254"/>
              <a:gd name="T87" fmla="*/ 2147483646 h 234"/>
              <a:gd name="T88" fmla="*/ 0 w 254"/>
              <a:gd name="T89" fmla="*/ 2147483646 h 234"/>
              <a:gd name="T90" fmla="*/ 2147483646 w 254"/>
              <a:gd name="T91" fmla="*/ 2147483646 h 234"/>
              <a:gd name="T92" fmla="*/ 2147483646 w 254"/>
              <a:gd name="T93" fmla="*/ 2147483646 h 234"/>
              <a:gd name="T94" fmla="*/ 2147483646 w 254"/>
              <a:gd name="T95" fmla="*/ 2147483646 h 234"/>
              <a:gd name="T96" fmla="*/ 2147483646 w 254"/>
              <a:gd name="T97" fmla="*/ 2147483646 h 234"/>
              <a:gd name="T98" fmla="*/ 2147483646 w 254"/>
              <a:gd name="T99" fmla="*/ 2147483646 h 234"/>
              <a:gd name="T100" fmla="*/ 2147483646 w 254"/>
              <a:gd name="T101" fmla="*/ 2147483646 h 234"/>
              <a:gd name="T102" fmla="*/ 2147483646 w 254"/>
              <a:gd name="T103" fmla="*/ 2147483646 h 234"/>
              <a:gd name="T104" fmla="*/ 2147483646 w 254"/>
              <a:gd name="T105" fmla="*/ 2147483646 h 234"/>
              <a:gd name="T106" fmla="*/ 2147483646 w 254"/>
              <a:gd name="T107" fmla="*/ 2147483646 h 234"/>
              <a:gd name="T108" fmla="*/ 2147483646 w 254"/>
              <a:gd name="T109" fmla="*/ 2147483646 h 234"/>
              <a:gd name="T110" fmla="*/ 2147483646 w 254"/>
              <a:gd name="T111" fmla="*/ 2147483646 h 234"/>
              <a:gd name="T112" fmla="*/ 2147483646 w 254"/>
              <a:gd name="T113" fmla="*/ 2147483646 h 234"/>
              <a:gd name="T114" fmla="*/ 2147483646 w 254"/>
              <a:gd name="T115" fmla="*/ 2147483646 h 234"/>
              <a:gd name="T116" fmla="*/ 2147483646 w 254"/>
              <a:gd name="T117" fmla="*/ 2147483646 h 234"/>
              <a:gd name="T118" fmla="*/ 2147483646 w 254"/>
              <a:gd name="T119" fmla="*/ 2147483646 h 234"/>
              <a:gd name="T120" fmla="*/ 2147483646 w 254"/>
              <a:gd name="T121" fmla="*/ 2147483646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39" name="Freeform 1345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147483646 h 221"/>
              <a:gd name="T2" fmla="*/ 0 w 103"/>
              <a:gd name="T3" fmla="*/ 2147483646 h 221"/>
              <a:gd name="T4" fmla="*/ 2147483646 w 103"/>
              <a:gd name="T5" fmla="*/ 2147483646 h 221"/>
              <a:gd name="T6" fmla="*/ 2147483646 w 103"/>
              <a:gd name="T7" fmla="*/ 2147483646 h 221"/>
              <a:gd name="T8" fmla="*/ 2147483646 w 103"/>
              <a:gd name="T9" fmla="*/ 2147483646 h 221"/>
              <a:gd name="T10" fmla="*/ 2147483646 w 103"/>
              <a:gd name="T11" fmla="*/ 2147483646 h 221"/>
              <a:gd name="T12" fmla="*/ 2147483646 w 103"/>
              <a:gd name="T13" fmla="*/ 2147483646 h 221"/>
              <a:gd name="T14" fmla="*/ 2147483646 w 103"/>
              <a:gd name="T15" fmla="*/ 2147483646 h 221"/>
              <a:gd name="T16" fmla="*/ 2147483646 w 103"/>
              <a:gd name="T17" fmla="*/ 2147483646 h 221"/>
              <a:gd name="T18" fmla="*/ 2147483646 w 103"/>
              <a:gd name="T19" fmla="*/ 2147483646 h 221"/>
              <a:gd name="T20" fmla="*/ 2147483646 w 103"/>
              <a:gd name="T21" fmla="*/ 2147483646 h 221"/>
              <a:gd name="T22" fmla="*/ 2147483646 w 103"/>
              <a:gd name="T23" fmla="*/ 2147483646 h 221"/>
              <a:gd name="T24" fmla="*/ 2147483646 w 103"/>
              <a:gd name="T25" fmla="*/ 2147483646 h 221"/>
              <a:gd name="T26" fmla="*/ 2147483646 w 103"/>
              <a:gd name="T27" fmla="*/ 2147483646 h 221"/>
              <a:gd name="T28" fmla="*/ 2147483646 w 103"/>
              <a:gd name="T29" fmla="*/ 2147483646 h 221"/>
              <a:gd name="T30" fmla="*/ 2147483646 w 103"/>
              <a:gd name="T31" fmla="*/ 2147483646 h 221"/>
              <a:gd name="T32" fmla="*/ 2147483646 w 103"/>
              <a:gd name="T33" fmla="*/ 2147483646 h 221"/>
              <a:gd name="T34" fmla="*/ 2147483646 w 103"/>
              <a:gd name="T35" fmla="*/ 2147483646 h 221"/>
              <a:gd name="T36" fmla="*/ 2147483646 w 103"/>
              <a:gd name="T37" fmla="*/ 2147483646 h 221"/>
              <a:gd name="T38" fmla="*/ 2147483646 w 103"/>
              <a:gd name="T39" fmla="*/ 2147483646 h 221"/>
              <a:gd name="T40" fmla="*/ 2147483646 w 103"/>
              <a:gd name="T41" fmla="*/ 2147483646 h 221"/>
              <a:gd name="T42" fmla="*/ 2147483646 w 103"/>
              <a:gd name="T43" fmla="*/ 2147483646 h 221"/>
              <a:gd name="T44" fmla="*/ 2147483646 w 103"/>
              <a:gd name="T45" fmla="*/ 2147483646 h 221"/>
              <a:gd name="T46" fmla="*/ 2147483646 w 103"/>
              <a:gd name="T47" fmla="*/ 2147483646 h 221"/>
              <a:gd name="T48" fmla="*/ 2147483646 w 103"/>
              <a:gd name="T49" fmla="*/ 2147483646 h 221"/>
              <a:gd name="T50" fmla="*/ 2147483646 w 103"/>
              <a:gd name="T51" fmla="*/ 2147483646 h 221"/>
              <a:gd name="T52" fmla="*/ 2147483646 w 103"/>
              <a:gd name="T53" fmla="*/ 2147483646 h 221"/>
              <a:gd name="T54" fmla="*/ 2147483646 w 103"/>
              <a:gd name="T55" fmla="*/ 2147483646 h 221"/>
              <a:gd name="T56" fmla="*/ 2147483646 w 103"/>
              <a:gd name="T57" fmla="*/ 2147483646 h 221"/>
              <a:gd name="T58" fmla="*/ 2147483646 w 103"/>
              <a:gd name="T59" fmla="*/ 2147483646 h 221"/>
              <a:gd name="T60" fmla="*/ 2147483646 w 103"/>
              <a:gd name="T61" fmla="*/ 2147483646 h 221"/>
              <a:gd name="T62" fmla="*/ 2147483646 w 103"/>
              <a:gd name="T63" fmla="*/ 2147483646 h 221"/>
              <a:gd name="T64" fmla="*/ 2147483646 w 103"/>
              <a:gd name="T65" fmla="*/ 2147483646 h 221"/>
              <a:gd name="T66" fmla="*/ 2147483646 w 103"/>
              <a:gd name="T67" fmla="*/ 0 h 221"/>
              <a:gd name="T68" fmla="*/ 2147483646 w 103"/>
              <a:gd name="T69" fmla="*/ 2147483646 h 221"/>
              <a:gd name="T70" fmla="*/ 2147483646 w 103"/>
              <a:gd name="T71" fmla="*/ 2147483646 h 221"/>
              <a:gd name="T72" fmla="*/ 2147483646 w 103"/>
              <a:gd name="T73" fmla="*/ 2147483646 h 221"/>
              <a:gd name="T74" fmla="*/ 2147483646 w 103"/>
              <a:gd name="T75" fmla="*/ 2147483646 h 221"/>
              <a:gd name="T76" fmla="*/ 2147483646 w 103"/>
              <a:gd name="T77" fmla="*/ 2147483646 h 221"/>
              <a:gd name="T78" fmla="*/ 2147483646 w 103"/>
              <a:gd name="T79" fmla="*/ 2147483646 h 221"/>
              <a:gd name="T80" fmla="*/ 0 w 103"/>
              <a:gd name="T81" fmla="*/ 2147483646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0" name="Freeform 1346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6 w 221"/>
              <a:gd name="T1" fmla="*/ 2147483646 h 288"/>
              <a:gd name="T2" fmla="*/ 2147483646 w 221"/>
              <a:gd name="T3" fmla="*/ 2147483646 h 288"/>
              <a:gd name="T4" fmla="*/ 2147483646 w 221"/>
              <a:gd name="T5" fmla="*/ 2147483646 h 288"/>
              <a:gd name="T6" fmla="*/ 2147483646 w 221"/>
              <a:gd name="T7" fmla="*/ 2147483646 h 288"/>
              <a:gd name="T8" fmla="*/ 2147483646 w 221"/>
              <a:gd name="T9" fmla="*/ 2147483646 h 288"/>
              <a:gd name="T10" fmla="*/ 2147483646 w 221"/>
              <a:gd name="T11" fmla="*/ 2147483646 h 288"/>
              <a:gd name="T12" fmla="*/ 2147483646 w 221"/>
              <a:gd name="T13" fmla="*/ 2147483646 h 288"/>
              <a:gd name="T14" fmla="*/ 2147483646 w 221"/>
              <a:gd name="T15" fmla="*/ 2147483646 h 288"/>
              <a:gd name="T16" fmla="*/ 2147483646 w 221"/>
              <a:gd name="T17" fmla="*/ 2147483646 h 288"/>
              <a:gd name="T18" fmla="*/ 2147483646 w 221"/>
              <a:gd name="T19" fmla="*/ 2147483646 h 288"/>
              <a:gd name="T20" fmla="*/ 2147483646 w 221"/>
              <a:gd name="T21" fmla="*/ 2147483646 h 288"/>
              <a:gd name="T22" fmla="*/ 2147483646 w 221"/>
              <a:gd name="T23" fmla="*/ 2147483646 h 288"/>
              <a:gd name="T24" fmla="*/ 2147483646 w 221"/>
              <a:gd name="T25" fmla="*/ 2147483646 h 288"/>
              <a:gd name="T26" fmla="*/ 2147483646 w 221"/>
              <a:gd name="T27" fmla="*/ 2147483646 h 288"/>
              <a:gd name="T28" fmla="*/ 2147483646 w 221"/>
              <a:gd name="T29" fmla="*/ 2147483646 h 288"/>
              <a:gd name="T30" fmla="*/ 2147483646 w 221"/>
              <a:gd name="T31" fmla="*/ 2147483646 h 288"/>
              <a:gd name="T32" fmla="*/ 2147483646 w 221"/>
              <a:gd name="T33" fmla="*/ 2147483646 h 288"/>
              <a:gd name="T34" fmla="*/ 2147483646 w 221"/>
              <a:gd name="T35" fmla="*/ 2147483646 h 288"/>
              <a:gd name="T36" fmla="*/ 2147483646 w 221"/>
              <a:gd name="T37" fmla="*/ 2147483646 h 288"/>
              <a:gd name="T38" fmla="*/ 2147483646 w 221"/>
              <a:gd name="T39" fmla="*/ 2147483646 h 288"/>
              <a:gd name="T40" fmla="*/ 2147483646 w 221"/>
              <a:gd name="T41" fmla="*/ 2147483646 h 288"/>
              <a:gd name="T42" fmla="*/ 2147483646 w 221"/>
              <a:gd name="T43" fmla="*/ 2147483646 h 288"/>
              <a:gd name="T44" fmla="*/ 2147483646 w 221"/>
              <a:gd name="T45" fmla="*/ 2147483646 h 288"/>
              <a:gd name="T46" fmla="*/ 2147483646 w 221"/>
              <a:gd name="T47" fmla="*/ 2147483646 h 288"/>
              <a:gd name="T48" fmla="*/ 2147483646 w 221"/>
              <a:gd name="T49" fmla="*/ 2147483646 h 288"/>
              <a:gd name="T50" fmla="*/ 2147483646 w 221"/>
              <a:gd name="T51" fmla="*/ 2147483646 h 288"/>
              <a:gd name="T52" fmla="*/ 2147483646 w 221"/>
              <a:gd name="T53" fmla="*/ 2147483646 h 288"/>
              <a:gd name="T54" fmla="*/ 2147483646 w 221"/>
              <a:gd name="T55" fmla="*/ 2147483646 h 288"/>
              <a:gd name="T56" fmla="*/ 2147483646 w 221"/>
              <a:gd name="T57" fmla="*/ 2147483646 h 288"/>
              <a:gd name="T58" fmla="*/ 2147483646 w 221"/>
              <a:gd name="T59" fmla="*/ 2147483646 h 288"/>
              <a:gd name="T60" fmla="*/ 2147483646 w 221"/>
              <a:gd name="T61" fmla="*/ 2147483646 h 288"/>
              <a:gd name="T62" fmla="*/ 2147483646 w 221"/>
              <a:gd name="T63" fmla="*/ 2147483646 h 288"/>
              <a:gd name="T64" fmla="*/ 2147483646 w 221"/>
              <a:gd name="T65" fmla="*/ 2147483646 h 288"/>
              <a:gd name="T66" fmla="*/ 2147483646 w 221"/>
              <a:gd name="T67" fmla="*/ 2147483646 h 288"/>
              <a:gd name="T68" fmla="*/ 2147483646 w 221"/>
              <a:gd name="T69" fmla="*/ 2147483646 h 288"/>
              <a:gd name="T70" fmla="*/ 2147483646 w 221"/>
              <a:gd name="T71" fmla="*/ 2147483646 h 288"/>
              <a:gd name="T72" fmla="*/ 2147483646 w 221"/>
              <a:gd name="T73" fmla="*/ 2147483646 h 288"/>
              <a:gd name="T74" fmla="*/ 2147483646 w 221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1" name="Freeform 1347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2147483646 w 74"/>
              <a:gd name="T1" fmla="*/ 2147483646 h 174"/>
              <a:gd name="T2" fmla="*/ 2147483646 w 74"/>
              <a:gd name="T3" fmla="*/ 2147483646 h 174"/>
              <a:gd name="T4" fmla="*/ 2147483646 w 74"/>
              <a:gd name="T5" fmla="*/ 2147483646 h 174"/>
              <a:gd name="T6" fmla="*/ 2147483646 w 74"/>
              <a:gd name="T7" fmla="*/ 2147483646 h 174"/>
              <a:gd name="T8" fmla="*/ 2147483646 w 74"/>
              <a:gd name="T9" fmla="*/ 0 h 174"/>
              <a:gd name="T10" fmla="*/ 2147483646 w 74"/>
              <a:gd name="T11" fmla="*/ 2147483646 h 174"/>
              <a:gd name="T12" fmla="*/ 2147483646 w 74"/>
              <a:gd name="T13" fmla="*/ 2147483646 h 174"/>
              <a:gd name="T14" fmla="*/ 0 w 74"/>
              <a:gd name="T15" fmla="*/ 2147483646 h 174"/>
              <a:gd name="T16" fmla="*/ 0 w 74"/>
              <a:gd name="T17" fmla="*/ 2147483646 h 174"/>
              <a:gd name="T18" fmla="*/ 2147483646 w 74"/>
              <a:gd name="T19" fmla="*/ 2147483646 h 174"/>
              <a:gd name="T20" fmla="*/ 2147483646 w 74"/>
              <a:gd name="T21" fmla="*/ 2147483646 h 174"/>
              <a:gd name="T22" fmla="*/ 2147483646 w 74"/>
              <a:gd name="T23" fmla="*/ 2147483646 h 174"/>
              <a:gd name="T24" fmla="*/ 2147483646 w 74"/>
              <a:gd name="T25" fmla="*/ 2147483646 h 174"/>
              <a:gd name="T26" fmla="*/ 2147483646 w 74"/>
              <a:gd name="T27" fmla="*/ 2147483646 h 174"/>
              <a:gd name="T28" fmla="*/ 2147483646 w 74"/>
              <a:gd name="T29" fmla="*/ 2147483646 h 174"/>
              <a:gd name="T30" fmla="*/ 2147483646 w 74"/>
              <a:gd name="T31" fmla="*/ 2147483646 h 174"/>
              <a:gd name="T32" fmla="*/ 2147483646 w 74"/>
              <a:gd name="T33" fmla="*/ 2147483646 h 174"/>
              <a:gd name="T34" fmla="*/ 2147483646 w 74"/>
              <a:gd name="T35" fmla="*/ 2147483646 h 174"/>
              <a:gd name="T36" fmla="*/ 2147483646 w 74"/>
              <a:gd name="T37" fmla="*/ 2147483646 h 174"/>
              <a:gd name="T38" fmla="*/ 2147483646 w 74"/>
              <a:gd name="T39" fmla="*/ 2147483646 h 174"/>
              <a:gd name="T40" fmla="*/ 2147483646 w 74"/>
              <a:gd name="T41" fmla="*/ 2147483646 h 174"/>
              <a:gd name="T42" fmla="*/ 2147483646 w 74"/>
              <a:gd name="T43" fmla="*/ 2147483646 h 174"/>
              <a:gd name="T44" fmla="*/ 2147483646 w 74"/>
              <a:gd name="T45" fmla="*/ 2147483646 h 174"/>
              <a:gd name="T46" fmla="*/ 2147483646 w 74"/>
              <a:gd name="T47" fmla="*/ 2147483646 h 174"/>
              <a:gd name="T48" fmla="*/ 2147483646 w 74"/>
              <a:gd name="T49" fmla="*/ 2147483646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2" name="Freeform 1348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147483646 w 39"/>
              <a:gd name="T1" fmla="*/ 2147483646 h 87"/>
              <a:gd name="T2" fmla="*/ 2147483646 w 39"/>
              <a:gd name="T3" fmla="*/ 2147483646 h 87"/>
              <a:gd name="T4" fmla="*/ 2147483646 w 39"/>
              <a:gd name="T5" fmla="*/ 2147483646 h 87"/>
              <a:gd name="T6" fmla="*/ 2147483646 w 39"/>
              <a:gd name="T7" fmla="*/ 0 h 87"/>
              <a:gd name="T8" fmla="*/ 2147483646 w 39"/>
              <a:gd name="T9" fmla="*/ 0 h 87"/>
              <a:gd name="T10" fmla="*/ 2147483646 w 39"/>
              <a:gd name="T11" fmla="*/ 2147483646 h 87"/>
              <a:gd name="T12" fmla="*/ 2147483646 w 39"/>
              <a:gd name="T13" fmla="*/ 2147483646 h 87"/>
              <a:gd name="T14" fmla="*/ 0 w 39"/>
              <a:gd name="T15" fmla="*/ 2147483646 h 87"/>
              <a:gd name="T16" fmla="*/ 0 w 39"/>
              <a:gd name="T17" fmla="*/ 2147483646 h 87"/>
              <a:gd name="T18" fmla="*/ 0 w 39"/>
              <a:gd name="T19" fmla="*/ 2147483646 h 87"/>
              <a:gd name="T20" fmla="*/ 2147483646 w 39"/>
              <a:gd name="T21" fmla="*/ 2147483646 h 87"/>
              <a:gd name="T22" fmla="*/ 2147483646 w 39"/>
              <a:gd name="T23" fmla="*/ 2147483646 h 87"/>
              <a:gd name="T24" fmla="*/ 2147483646 w 39"/>
              <a:gd name="T25" fmla="*/ 2147483646 h 87"/>
              <a:gd name="T26" fmla="*/ 2147483646 w 39"/>
              <a:gd name="T27" fmla="*/ 2147483646 h 87"/>
              <a:gd name="T28" fmla="*/ 2147483646 w 39"/>
              <a:gd name="T29" fmla="*/ 2147483646 h 87"/>
              <a:gd name="T30" fmla="*/ 2147483646 w 39"/>
              <a:gd name="T31" fmla="*/ 2147483646 h 87"/>
              <a:gd name="T32" fmla="*/ 2147483646 w 39"/>
              <a:gd name="T33" fmla="*/ 2147483646 h 87"/>
              <a:gd name="T34" fmla="*/ 2147483646 w 39"/>
              <a:gd name="T35" fmla="*/ 2147483646 h 87"/>
              <a:gd name="T36" fmla="*/ 2147483646 w 39"/>
              <a:gd name="T37" fmla="*/ 2147483646 h 87"/>
              <a:gd name="T38" fmla="*/ 2147483646 w 39"/>
              <a:gd name="T39" fmla="*/ 2147483646 h 87"/>
              <a:gd name="T40" fmla="*/ 2147483646 w 39"/>
              <a:gd name="T41" fmla="*/ 2147483646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3" name="Freeform 1349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147483646 w 34"/>
              <a:gd name="T1" fmla="*/ 2147483646 h 51"/>
              <a:gd name="T2" fmla="*/ 2147483646 w 34"/>
              <a:gd name="T3" fmla="*/ 2147483646 h 51"/>
              <a:gd name="T4" fmla="*/ 2147483646 w 34"/>
              <a:gd name="T5" fmla="*/ 2147483646 h 51"/>
              <a:gd name="T6" fmla="*/ 2147483646 w 34"/>
              <a:gd name="T7" fmla="*/ 2147483646 h 51"/>
              <a:gd name="T8" fmla="*/ 2147483646 w 34"/>
              <a:gd name="T9" fmla="*/ 2147483646 h 51"/>
              <a:gd name="T10" fmla="*/ 2147483646 w 34"/>
              <a:gd name="T11" fmla="*/ 2147483646 h 51"/>
              <a:gd name="T12" fmla="*/ 2147483646 w 34"/>
              <a:gd name="T13" fmla="*/ 2147483646 h 51"/>
              <a:gd name="T14" fmla="*/ 2147483646 w 34"/>
              <a:gd name="T15" fmla="*/ 0 h 51"/>
              <a:gd name="T16" fmla="*/ 2147483646 w 34"/>
              <a:gd name="T17" fmla="*/ 0 h 51"/>
              <a:gd name="T18" fmla="*/ 2147483646 w 34"/>
              <a:gd name="T19" fmla="*/ 2147483646 h 51"/>
              <a:gd name="T20" fmla="*/ 2147483646 w 34"/>
              <a:gd name="T21" fmla="*/ 2147483646 h 51"/>
              <a:gd name="T22" fmla="*/ 0 w 34"/>
              <a:gd name="T23" fmla="*/ 2147483646 h 51"/>
              <a:gd name="T24" fmla="*/ 0 w 34"/>
              <a:gd name="T25" fmla="*/ 2147483646 h 51"/>
              <a:gd name="T26" fmla="*/ 2147483646 w 34"/>
              <a:gd name="T27" fmla="*/ 2147483646 h 51"/>
              <a:gd name="T28" fmla="*/ 2147483646 w 34"/>
              <a:gd name="T29" fmla="*/ 2147483646 h 51"/>
              <a:gd name="T30" fmla="*/ 2147483646 w 34"/>
              <a:gd name="T31" fmla="*/ 2147483646 h 51"/>
              <a:gd name="T32" fmla="*/ 2147483646 w 34"/>
              <a:gd name="T33" fmla="*/ 2147483646 h 51"/>
              <a:gd name="T34" fmla="*/ 2147483646 w 34"/>
              <a:gd name="T35" fmla="*/ 2147483646 h 51"/>
              <a:gd name="T36" fmla="*/ 2147483646 w 34"/>
              <a:gd name="T37" fmla="*/ 2147483646 h 51"/>
              <a:gd name="T38" fmla="*/ 2147483646 w 34"/>
              <a:gd name="T39" fmla="*/ 2147483646 h 51"/>
              <a:gd name="T40" fmla="*/ 2147483646 w 34"/>
              <a:gd name="T41" fmla="*/ 2147483646 h 51"/>
              <a:gd name="T42" fmla="*/ 2147483646 w 34"/>
              <a:gd name="T43" fmla="*/ 2147483646 h 51"/>
              <a:gd name="T44" fmla="*/ 2147483646 w 34"/>
              <a:gd name="T45" fmla="*/ 2147483646 h 51"/>
              <a:gd name="T46" fmla="*/ 2147483646 w 34"/>
              <a:gd name="T47" fmla="*/ 2147483646 h 51"/>
              <a:gd name="T48" fmla="*/ 2147483646 w 34"/>
              <a:gd name="T49" fmla="*/ 2147483646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4" name="Freeform 1350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2147483646 w 46"/>
              <a:gd name="T1" fmla="*/ 2147483646 h 33"/>
              <a:gd name="T2" fmla="*/ 2147483646 w 46"/>
              <a:gd name="T3" fmla="*/ 2147483646 h 33"/>
              <a:gd name="T4" fmla="*/ 2147483646 w 46"/>
              <a:gd name="T5" fmla="*/ 2147483646 h 33"/>
              <a:gd name="T6" fmla="*/ 2147483646 w 46"/>
              <a:gd name="T7" fmla="*/ 2147483646 h 33"/>
              <a:gd name="T8" fmla="*/ 2147483646 w 46"/>
              <a:gd name="T9" fmla="*/ 2147483646 h 33"/>
              <a:gd name="T10" fmla="*/ 2147483646 w 46"/>
              <a:gd name="T11" fmla="*/ 2147483646 h 33"/>
              <a:gd name="T12" fmla="*/ 2147483646 w 46"/>
              <a:gd name="T13" fmla="*/ 2147483646 h 33"/>
              <a:gd name="T14" fmla="*/ 2147483646 w 46"/>
              <a:gd name="T15" fmla="*/ 0 h 33"/>
              <a:gd name="T16" fmla="*/ 2147483646 w 46"/>
              <a:gd name="T17" fmla="*/ 0 h 33"/>
              <a:gd name="T18" fmla="*/ 2147483646 w 46"/>
              <a:gd name="T19" fmla="*/ 0 h 33"/>
              <a:gd name="T20" fmla="*/ 2147483646 w 46"/>
              <a:gd name="T21" fmla="*/ 2147483646 h 33"/>
              <a:gd name="T22" fmla="*/ 2147483646 w 46"/>
              <a:gd name="T23" fmla="*/ 2147483646 h 33"/>
              <a:gd name="T24" fmla="*/ 2147483646 w 46"/>
              <a:gd name="T25" fmla="*/ 2147483646 h 33"/>
              <a:gd name="T26" fmla="*/ 2147483646 w 46"/>
              <a:gd name="T27" fmla="*/ 2147483646 h 33"/>
              <a:gd name="T28" fmla="*/ 2147483646 w 46"/>
              <a:gd name="T29" fmla="*/ 2147483646 h 33"/>
              <a:gd name="T30" fmla="*/ 0 w 46"/>
              <a:gd name="T31" fmla="*/ 2147483646 h 33"/>
              <a:gd name="T32" fmla="*/ 0 w 46"/>
              <a:gd name="T33" fmla="*/ 2147483646 h 33"/>
              <a:gd name="T34" fmla="*/ 2147483646 w 46"/>
              <a:gd name="T35" fmla="*/ 2147483646 h 33"/>
              <a:gd name="T36" fmla="*/ 2147483646 w 46"/>
              <a:gd name="T37" fmla="*/ 2147483646 h 33"/>
              <a:gd name="T38" fmla="*/ 2147483646 w 46"/>
              <a:gd name="T39" fmla="*/ 2147483646 h 33"/>
              <a:gd name="T40" fmla="*/ 2147483646 w 46"/>
              <a:gd name="T41" fmla="*/ 2147483646 h 33"/>
              <a:gd name="T42" fmla="*/ 2147483646 w 46"/>
              <a:gd name="T43" fmla="*/ 2147483646 h 33"/>
              <a:gd name="T44" fmla="*/ 2147483646 w 46"/>
              <a:gd name="T45" fmla="*/ 2147483646 h 33"/>
              <a:gd name="T46" fmla="*/ 2147483646 w 46"/>
              <a:gd name="T47" fmla="*/ 2147483646 h 33"/>
              <a:gd name="T48" fmla="*/ 2147483646 w 46"/>
              <a:gd name="T49" fmla="*/ 2147483646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5" name="Freeform 1351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2147483646 w 177"/>
              <a:gd name="T1" fmla="*/ 2147483646 h 219"/>
              <a:gd name="T2" fmla="*/ 2147483646 w 177"/>
              <a:gd name="T3" fmla="*/ 2147483646 h 219"/>
              <a:gd name="T4" fmla="*/ 2147483646 w 177"/>
              <a:gd name="T5" fmla="*/ 2147483646 h 219"/>
              <a:gd name="T6" fmla="*/ 2147483646 w 177"/>
              <a:gd name="T7" fmla="*/ 2147483646 h 219"/>
              <a:gd name="T8" fmla="*/ 2147483646 w 177"/>
              <a:gd name="T9" fmla="*/ 2147483646 h 219"/>
              <a:gd name="T10" fmla="*/ 2147483646 w 177"/>
              <a:gd name="T11" fmla="*/ 2147483646 h 219"/>
              <a:gd name="T12" fmla="*/ 2147483646 w 177"/>
              <a:gd name="T13" fmla="*/ 2147483646 h 219"/>
              <a:gd name="T14" fmla="*/ 2147483646 w 177"/>
              <a:gd name="T15" fmla="*/ 2147483646 h 219"/>
              <a:gd name="T16" fmla="*/ 0 w 177"/>
              <a:gd name="T17" fmla="*/ 2147483646 h 219"/>
              <a:gd name="T18" fmla="*/ 2147483646 w 177"/>
              <a:gd name="T19" fmla="*/ 2147483646 h 219"/>
              <a:gd name="T20" fmla="*/ 2147483646 w 177"/>
              <a:gd name="T21" fmla="*/ 2147483646 h 219"/>
              <a:gd name="T22" fmla="*/ 2147483646 w 177"/>
              <a:gd name="T23" fmla="*/ 2147483646 h 219"/>
              <a:gd name="T24" fmla="*/ 2147483646 w 177"/>
              <a:gd name="T25" fmla="*/ 2147483646 h 219"/>
              <a:gd name="T26" fmla="*/ 2147483646 w 177"/>
              <a:gd name="T27" fmla="*/ 2147483646 h 219"/>
              <a:gd name="T28" fmla="*/ 2147483646 w 177"/>
              <a:gd name="T29" fmla="*/ 2147483646 h 219"/>
              <a:gd name="T30" fmla="*/ 2147483646 w 177"/>
              <a:gd name="T31" fmla="*/ 2147483646 h 219"/>
              <a:gd name="T32" fmla="*/ 2147483646 w 177"/>
              <a:gd name="T33" fmla="*/ 2147483646 h 219"/>
              <a:gd name="T34" fmla="*/ 2147483646 w 177"/>
              <a:gd name="T35" fmla="*/ 2147483646 h 219"/>
              <a:gd name="T36" fmla="*/ 2147483646 w 177"/>
              <a:gd name="T37" fmla="*/ 2147483646 h 219"/>
              <a:gd name="T38" fmla="*/ 2147483646 w 177"/>
              <a:gd name="T39" fmla="*/ 2147483646 h 219"/>
              <a:gd name="T40" fmla="*/ 2147483646 w 177"/>
              <a:gd name="T41" fmla="*/ 2147483646 h 219"/>
              <a:gd name="T42" fmla="*/ 2147483646 w 177"/>
              <a:gd name="T43" fmla="*/ 2147483646 h 219"/>
              <a:gd name="T44" fmla="*/ 2147483646 w 177"/>
              <a:gd name="T45" fmla="*/ 2147483646 h 219"/>
              <a:gd name="T46" fmla="*/ 2147483646 w 177"/>
              <a:gd name="T47" fmla="*/ 2147483646 h 219"/>
              <a:gd name="T48" fmla="*/ 2147483646 w 177"/>
              <a:gd name="T49" fmla="*/ 2147483646 h 219"/>
              <a:gd name="T50" fmla="*/ 2147483646 w 177"/>
              <a:gd name="T51" fmla="*/ 2147483646 h 219"/>
              <a:gd name="T52" fmla="*/ 2147483646 w 177"/>
              <a:gd name="T53" fmla="*/ 2147483646 h 219"/>
              <a:gd name="T54" fmla="*/ 2147483646 w 177"/>
              <a:gd name="T55" fmla="*/ 2147483646 h 219"/>
              <a:gd name="T56" fmla="*/ 2147483646 w 177"/>
              <a:gd name="T57" fmla="*/ 2147483646 h 219"/>
              <a:gd name="T58" fmla="*/ 2147483646 w 177"/>
              <a:gd name="T59" fmla="*/ 2147483646 h 219"/>
              <a:gd name="T60" fmla="*/ 2147483646 w 177"/>
              <a:gd name="T61" fmla="*/ 2147483646 h 219"/>
              <a:gd name="T62" fmla="*/ 2147483646 w 177"/>
              <a:gd name="T63" fmla="*/ 2147483646 h 219"/>
              <a:gd name="T64" fmla="*/ 2147483646 w 177"/>
              <a:gd name="T65" fmla="*/ 2147483646 h 219"/>
              <a:gd name="T66" fmla="*/ 2147483646 w 177"/>
              <a:gd name="T67" fmla="*/ 2147483646 h 219"/>
              <a:gd name="T68" fmla="*/ 2147483646 w 177"/>
              <a:gd name="T69" fmla="*/ 2147483646 h 219"/>
              <a:gd name="T70" fmla="*/ 2147483646 w 177"/>
              <a:gd name="T71" fmla="*/ 2147483646 h 219"/>
              <a:gd name="T72" fmla="*/ 2147483646 w 177"/>
              <a:gd name="T73" fmla="*/ 2147483646 h 219"/>
              <a:gd name="T74" fmla="*/ 2147483646 w 177"/>
              <a:gd name="T75" fmla="*/ 2147483646 h 219"/>
              <a:gd name="T76" fmla="*/ 2147483646 w 177"/>
              <a:gd name="T77" fmla="*/ 2147483646 h 219"/>
              <a:gd name="T78" fmla="*/ 2147483646 w 177"/>
              <a:gd name="T79" fmla="*/ 2147483646 h 219"/>
              <a:gd name="T80" fmla="*/ 2147483646 w 177"/>
              <a:gd name="T81" fmla="*/ 2147483646 h 219"/>
              <a:gd name="T82" fmla="*/ 2147483646 w 177"/>
              <a:gd name="T83" fmla="*/ 2147483646 h 219"/>
              <a:gd name="T84" fmla="*/ 2147483646 w 177"/>
              <a:gd name="T85" fmla="*/ 2147483646 h 219"/>
              <a:gd name="T86" fmla="*/ 2147483646 w 177"/>
              <a:gd name="T87" fmla="*/ 2147483646 h 219"/>
              <a:gd name="T88" fmla="*/ 2147483646 w 177"/>
              <a:gd name="T89" fmla="*/ 2147483646 h 219"/>
              <a:gd name="T90" fmla="*/ 2147483646 w 177"/>
              <a:gd name="T91" fmla="*/ 2147483646 h 219"/>
              <a:gd name="T92" fmla="*/ 2147483646 w 177"/>
              <a:gd name="T93" fmla="*/ 2147483646 h 219"/>
              <a:gd name="T94" fmla="*/ 2147483646 w 177"/>
              <a:gd name="T95" fmla="*/ 2147483646 h 219"/>
              <a:gd name="T96" fmla="*/ 2147483646 w 177"/>
              <a:gd name="T97" fmla="*/ 2147483646 h 219"/>
              <a:gd name="T98" fmla="*/ 2147483646 w 177"/>
              <a:gd name="T99" fmla="*/ 2147483646 h 219"/>
              <a:gd name="T100" fmla="*/ 2147483646 w 177"/>
              <a:gd name="T101" fmla="*/ 2147483646 h 219"/>
              <a:gd name="T102" fmla="*/ 2147483646 w 177"/>
              <a:gd name="T103" fmla="*/ 2147483646 h 219"/>
              <a:gd name="T104" fmla="*/ 2147483646 w 177"/>
              <a:gd name="T105" fmla="*/ 2147483646 h 219"/>
              <a:gd name="T106" fmla="*/ 2147483646 w 177"/>
              <a:gd name="T107" fmla="*/ 2147483646 h 219"/>
              <a:gd name="T108" fmla="*/ 2147483646 w 177"/>
              <a:gd name="T109" fmla="*/ 0 h 219"/>
              <a:gd name="T110" fmla="*/ 2147483646 w 177"/>
              <a:gd name="T111" fmla="*/ 2147483646 h 219"/>
              <a:gd name="T112" fmla="*/ 2147483646 w 177"/>
              <a:gd name="T113" fmla="*/ 2147483646 h 219"/>
              <a:gd name="T114" fmla="*/ 2147483646 w 177"/>
              <a:gd name="T115" fmla="*/ 2147483646 h 219"/>
              <a:gd name="T116" fmla="*/ 2147483646 w 177"/>
              <a:gd name="T117" fmla="*/ 2147483646 h 219"/>
              <a:gd name="T118" fmla="*/ 2147483646 w 177"/>
              <a:gd name="T119" fmla="*/ 2147483646 h 219"/>
              <a:gd name="T120" fmla="*/ 2147483646 w 177"/>
              <a:gd name="T121" fmla="*/ 2147483646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46" name="Freeform 1352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2147483646 w 115"/>
              <a:gd name="T1" fmla="*/ 2147483646 h 170"/>
              <a:gd name="T2" fmla="*/ 2147483646 w 115"/>
              <a:gd name="T3" fmla="*/ 2147483646 h 170"/>
              <a:gd name="T4" fmla="*/ 2147483646 w 115"/>
              <a:gd name="T5" fmla="*/ 2147483646 h 170"/>
              <a:gd name="T6" fmla="*/ 2147483646 w 115"/>
              <a:gd name="T7" fmla="*/ 2147483646 h 170"/>
              <a:gd name="T8" fmla="*/ 2147483646 w 115"/>
              <a:gd name="T9" fmla="*/ 2147483646 h 170"/>
              <a:gd name="T10" fmla="*/ 2147483646 w 115"/>
              <a:gd name="T11" fmla="*/ 2147483646 h 170"/>
              <a:gd name="T12" fmla="*/ 2147483646 w 115"/>
              <a:gd name="T13" fmla="*/ 2147483646 h 170"/>
              <a:gd name="T14" fmla="*/ 2147483646 w 115"/>
              <a:gd name="T15" fmla="*/ 2147483646 h 170"/>
              <a:gd name="T16" fmla="*/ 2147483646 w 115"/>
              <a:gd name="T17" fmla="*/ 2147483646 h 170"/>
              <a:gd name="T18" fmla="*/ 2147483646 w 115"/>
              <a:gd name="T19" fmla="*/ 2147483646 h 170"/>
              <a:gd name="T20" fmla="*/ 2147483646 w 115"/>
              <a:gd name="T21" fmla="*/ 2147483646 h 170"/>
              <a:gd name="T22" fmla="*/ 2147483646 w 115"/>
              <a:gd name="T23" fmla="*/ 2147483646 h 170"/>
              <a:gd name="T24" fmla="*/ 2147483646 w 115"/>
              <a:gd name="T25" fmla="*/ 2147483646 h 170"/>
              <a:gd name="T26" fmla="*/ 2147483646 w 115"/>
              <a:gd name="T27" fmla="*/ 2147483646 h 170"/>
              <a:gd name="T28" fmla="*/ 2147483646 w 115"/>
              <a:gd name="T29" fmla="*/ 2147483646 h 170"/>
              <a:gd name="T30" fmla="*/ 2147483646 w 115"/>
              <a:gd name="T31" fmla="*/ 2147483646 h 170"/>
              <a:gd name="T32" fmla="*/ 2147483646 w 115"/>
              <a:gd name="T33" fmla="*/ 2147483646 h 170"/>
              <a:gd name="T34" fmla="*/ 2147483646 w 115"/>
              <a:gd name="T35" fmla="*/ 2147483646 h 170"/>
              <a:gd name="T36" fmla="*/ 2147483646 w 115"/>
              <a:gd name="T37" fmla="*/ 2147483646 h 170"/>
              <a:gd name="T38" fmla="*/ 2147483646 w 115"/>
              <a:gd name="T39" fmla="*/ 2147483646 h 170"/>
              <a:gd name="T40" fmla="*/ 2147483646 w 115"/>
              <a:gd name="T41" fmla="*/ 2147483646 h 170"/>
              <a:gd name="T42" fmla="*/ 2147483646 w 115"/>
              <a:gd name="T43" fmla="*/ 2147483646 h 170"/>
              <a:gd name="T44" fmla="*/ 2147483646 w 115"/>
              <a:gd name="T45" fmla="*/ 2147483646 h 170"/>
              <a:gd name="T46" fmla="*/ 2147483646 w 115"/>
              <a:gd name="T47" fmla="*/ 2147483646 h 170"/>
              <a:gd name="T48" fmla="*/ 2147483646 w 115"/>
              <a:gd name="T49" fmla="*/ 2147483646 h 170"/>
              <a:gd name="T50" fmla="*/ 2147483646 w 115"/>
              <a:gd name="T51" fmla="*/ 2147483646 h 170"/>
              <a:gd name="T52" fmla="*/ 2147483646 w 115"/>
              <a:gd name="T53" fmla="*/ 2147483646 h 170"/>
              <a:gd name="T54" fmla="*/ 2147483646 w 115"/>
              <a:gd name="T55" fmla="*/ 2147483646 h 170"/>
              <a:gd name="T56" fmla="*/ 2147483646 w 115"/>
              <a:gd name="T57" fmla="*/ 2147483646 h 170"/>
              <a:gd name="T58" fmla="*/ 2147483646 w 115"/>
              <a:gd name="T59" fmla="*/ 2147483646 h 170"/>
              <a:gd name="T60" fmla="*/ 2147483646 w 115"/>
              <a:gd name="T61" fmla="*/ 0 h 170"/>
              <a:gd name="T62" fmla="*/ 2147483646 w 115"/>
              <a:gd name="T63" fmla="*/ 2147483646 h 170"/>
              <a:gd name="T64" fmla="*/ 0 w 115"/>
              <a:gd name="T65" fmla="*/ 2147483646 h 170"/>
              <a:gd name="T66" fmla="*/ 2147483646 w 115"/>
              <a:gd name="T67" fmla="*/ 2147483646 h 170"/>
              <a:gd name="T68" fmla="*/ 2147483646 w 115"/>
              <a:gd name="T69" fmla="*/ 2147483646 h 170"/>
              <a:gd name="T70" fmla="*/ 2147483646 w 115"/>
              <a:gd name="T71" fmla="*/ 2147483646 h 170"/>
              <a:gd name="T72" fmla="*/ 2147483646 w 115"/>
              <a:gd name="T73" fmla="*/ 2147483646 h 170"/>
              <a:gd name="T74" fmla="*/ 2147483646 w 115"/>
              <a:gd name="T75" fmla="*/ 2147483646 h 170"/>
              <a:gd name="T76" fmla="*/ 2147483646 w 115"/>
              <a:gd name="T77" fmla="*/ 2147483646 h 170"/>
              <a:gd name="T78" fmla="*/ 2147483646 w 115"/>
              <a:gd name="T79" fmla="*/ 2147483646 h 170"/>
              <a:gd name="T80" fmla="*/ 2147483646 w 115"/>
              <a:gd name="T81" fmla="*/ 2147483646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47" name="Freeform 1353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2147483646 w 289"/>
              <a:gd name="T1" fmla="*/ 2147483646 h 352"/>
              <a:gd name="T2" fmla="*/ 2147483646 w 289"/>
              <a:gd name="T3" fmla="*/ 2147483646 h 352"/>
              <a:gd name="T4" fmla="*/ 2147483646 w 289"/>
              <a:gd name="T5" fmla="*/ 2147483646 h 352"/>
              <a:gd name="T6" fmla="*/ 0 w 289"/>
              <a:gd name="T7" fmla="*/ 2147483646 h 352"/>
              <a:gd name="T8" fmla="*/ 2147483646 w 289"/>
              <a:gd name="T9" fmla="*/ 2147483646 h 352"/>
              <a:gd name="T10" fmla="*/ 2147483646 w 289"/>
              <a:gd name="T11" fmla="*/ 2147483646 h 352"/>
              <a:gd name="T12" fmla="*/ 2147483646 w 289"/>
              <a:gd name="T13" fmla="*/ 2147483646 h 352"/>
              <a:gd name="T14" fmla="*/ 2147483646 w 289"/>
              <a:gd name="T15" fmla="*/ 2147483646 h 352"/>
              <a:gd name="T16" fmla="*/ 2147483646 w 289"/>
              <a:gd name="T17" fmla="*/ 2147483646 h 352"/>
              <a:gd name="T18" fmla="*/ 2147483646 w 289"/>
              <a:gd name="T19" fmla="*/ 2147483646 h 352"/>
              <a:gd name="T20" fmla="*/ 2147483646 w 289"/>
              <a:gd name="T21" fmla="*/ 2147483646 h 352"/>
              <a:gd name="T22" fmla="*/ 2147483646 w 289"/>
              <a:gd name="T23" fmla="*/ 2147483646 h 352"/>
              <a:gd name="T24" fmla="*/ 2147483646 w 289"/>
              <a:gd name="T25" fmla="*/ 2147483646 h 352"/>
              <a:gd name="T26" fmla="*/ 2147483646 w 289"/>
              <a:gd name="T27" fmla="*/ 2147483646 h 352"/>
              <a:gd name="T28" fmla="*/ 2147483646 w 289"/>
              <a:gd name="T29" fmla="*/ 2147483646 h 352"/>
              <a:gd name="T30" fmla="*/ 2147483646 w 289"/>
              <a:gd name="T31" fmla="*/ 2147483646 h 352"/>
              <a:gd name="T32" fmla="*/ 2147483646 w 289"/>
              <a:gd name="T33" fmla="*/ 2147483646 h 352"/>
              <a:gd name="T34" fmla="*/ 2147483646 w 289"/>
              <a:gd name="T35" fmla="*/ 2147483646 h 352"/>
              <a:gd name="T36" fmla="*/ 2147483646 w 289"/>
              <a:gd name="T37" fmla="*/ 2147483646 h 352"/>
              <a:gd name="T38" fmla="*/ 2147483646 w 289"/>
              <a:gd name="T39" fmla="*/ 2147483646 h 352"/>
              <a:gd name="T40" fmla="*/ 2147483646 w 289"/>
              <a:gd name="T41" fmla="*/ 2147483646 h 352"/>
              <a:gd name="T42" fmla="*/ 2147483646 w 289"/>
              <a:gd name="T43" fmla="*/ 2147483646 h 352"/>
              <a:gd name="T44" fmla="*/ 2147483646 w 289"/>
              <a:gd name="T45" fmla="*/ 2147483646 h 352"/>
              <a:gd name="T46" fmla="*/ 2147483646 w 289"/>
              <a:gd name="T47" fmla="*/ 2147483646 h 352"/>
              <a:gd name="T48" fmla="*/ 2147483646 w 289"/>
              <a:gd name="T49" fmla="*/ 2147483646 h 352"/>
              <a:gd name="T50" fmla="*/ 2147483646 w 289"/>
              <a:gd name="T51" fmla="*/ 2147483646 h 352"/>
              <a:gd name="T52" fmla="*/ 2147483646 w 289"/>
              <a:gd name="T53" fmla="*/ 2147483646 h 352"/>
              <a:gd name="T54" fmla="*/ 2147483646 w 289"/>
              <a:gd name="T55" fmla="*/ 2147483646 h 352"/>
              <a:gd name="T56" fmla="*/ 2147483646 w 289"/>
              <a:gd name="T57" fmla="*/ 2147483646 h 352"/>
              <a:gd name="T58" fmla="*/ 2147483646 w 289"/>
              <a:gd name="T59" fmla="*/ 2147483646 h 352"/>
              <a:gd name="T60" fmla="*/ 2147483646 w 289"/>
              <a:gd name="T61" fmla="*/ 2147483646 h 352"/>
              <a:gd name="T62" fmla="*/ 2147483646 w 289"/>
              <a:gd name="T63" fmla="*/ 2147483646 h 352"/>
              <a:gd name="T64" fmla="*/ 2147483646 w 289"/>
              <a:gd name="T65" fmla="*/ 2147483646 h 352"/>
              <a:gd name="T66" fmla="*/ 2147483646 w 289"/>
              <a:gd name="T67" fmla="*/ 2147483646 h 352"/>
              <a:gd name="T68" fmla="*/ 2147483646 w 289"/>
              <a:gd name="T69" fmla="*/ 2147483646 h 352"/>
              <a:gd name="T70" fmla="*/ 2147483646 w 289"/>
              <a:gd name="T71" fmla="*/ 2147483646 h 352"/>
              <a:gd name="T72" fmla="*/ 2147483646 w 289"/>
              <a:gd name="T73" fmla="*/ 2147483646 h 352"/>
              <a:gd name="T74" fmla="*/ 2147483646 w 289"/>
              <a:gd name="T75" fmla="*/ 2147483646 h 352"/>
              <a:gd name="T76" fmla="*/ 2147483646 w 289"/>
              <a:gd name="T77" fmla="*/ 2147483646 h 352"/>
              <a:gd name="T78" fmla="*/ 2147483646 w 289"/>
              <a:gd name="T79" fmla="*/ 2147483646 h 352"/>
              <a:gd name="T80" fmla="*/ 2147483646 w 289"/>
              <a:gd name="T81" fmla="*/ 0 h 352"/>
              <a:gd name="T82" fmla="*/ 2147483646 w 289"/>
              <a:gd name="T83" fmla="*/ 2147483646 h 352"/>
              <a:gd name="T84" fmla="*/ 2147483646 w 289"/>
              <a:gd name="T85" fmla="*/ 2147483646 h 352"/>
              <a:gd name="T86" fmla="*/ 2147483646 w 289"/>
              <a:gd name="T87" fmla="*/ 214748364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48" name="Freeform 1354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6 w 252"/>
              <a:gd name="T1" fmla="*/ 2147483646 h 235"/>
              <a:gd name="T2" fmla="*/ 2147483646 w 252"/>
              <a:gd name="T3" fmla="*/ 2147483646 h 235"/>
              <a:gd name="T4" fmla="*/ 2147483646 w 252"/>
              <a:gd name="T5" fmla="*/ 2147483646 h 235"/>
              <a:gd name="T6" fmla="*/ 2147483646 w 252"/>
              <a:gd name="T7" fmla="*/ 2147483646 h 235"/>
              <a:gd name="T8" fmla="*/ 2147483646 w 252"/>
              <a:gd name="T9" fmla="*/ 2147483646 h 235"/>
              <a:gd name="T10" fmla="*/ 2147483646 w 252"/>
              <a:gd name="T11" fmla="*/ 2147483646 h 235"/>
              <a:gd name="T12" fmla="*/ 2147483646 w 252"/>
              <a:gd name="T13" fmla="*/ 2147483646 h 235"/>
              <a:gd name="T14" fmla="*/ 2147483646 w 252"/>
              <a:gd name="T15" fmla="*/ 2147483646 h 235"/>
              <a:gd name="T16" fmla="*/ 2147483646 w 252"/>
              <a:gd name="T17" fmla="*/ 2147483646 h 235"/>
              <a:gd name="T18" fmla="*/ 2147483646 w 252"/>
              <a:gd name="T19" fmla="*/ 2147483646 h 235"/>
              <a:gd name="T20" fmla="*/ 2147483646 w 252"/>
              <a:gd name="T21" fmla="*/ 2147483646 h 235"/>
              <a:gd name="T22" fmla="*/ 2147483646 w 252"/>
              <a:gd name="T23" fmla="*/ 2147483646 h 235"/>
              <a:gd name="T24" fmla="*/ 2147483646 w 252"/>
              <a:gd name="T25" fmla="*/ 2147483646 h 235"/>
              <a:gd name="T26" fmla="*/ 2147483646 w 252"/>
              <a:gd name="T27" fmla="*/ 2147483646 h 235"/>
              <a:gd name="T28" fmla="*/ 2147483646 w 252"/>
              <a:gd name="T29" fmla="*/ 2147483646 h 235"/>
              <a:gd name="T30" fmla="*/ 2147483646 w 252"/>
              <a:gd name="T31" fmla="*/ 2147483646 h 235"/>
              <a:gd name="T32" fmla="*/ 2147483646 w 252"/>
              <a:gd name="T33" fmla="*/ 2147483646 h 235"/>
              <a:gd name="T34" fmla="*/ 2147483646 w 252"/>
              <a:gd name="T35" fmla="*/ 2147483646 h 235"/>
              <a:gd name="T36" fmla="*/ 2147483646 w 252"/>
              <a:gd name="T37" fmla="*/ 2147483646 h 235"/>
              <a:gd name="T38" fmla="*/ 2147483646 w 252"/>
              <a:gd name="T39" fmla="*/ 2147483646 h 235"/>
              <a:gd name="T40" fmla="*/ 2147483646 w 252"/>
              <a:gd name="T41" fmla="*/ 2147483646 h 235"/>
              <a:gd name="T42" fmla="*/ 2147483646 w 252"/>
              <a:gd name="T43" fmla="*/ 2147483646 h 235"/>
              <a:gd name="T44" fmla="*/ 2147483646 w 252"/>
              <a:gd name="T45" fmla="*/ 2147483646 h 235"/>
              <a:gd name="T46" fmla="*/ 2147483646 w 252"/>
              <a:gd name="T47" fmla="*/ 2147483646 h 235"/>
              <a:gd name="T48" fmla="*/ 2147483646 w 252"/>
              <a:gd name="T49" fmla="*/ 2147483646 h 235"/>
              <a:gd name="T50" fmla="*/ 2147483646 w 252"/>
              <a:gd name="T51" fmla="*/ 2147483646 h 235"/>
              <a:gd name="T52" fmla="*/ 2147483646 w 252"/>
              <a:gd name="T53" fmla="*/ 2147483646 h 235"/>
              <a:gd name="T54" fmla="*/ 2147483646 w 252"/>
              <a:gd name="T55" fmla="*/ 2147483646 h 235"/>
              <a:gd name="T56" fmla="*/ 2147483646 w 252"/>
              <a:gd name="T57" fmla="*/ 2147483646 h 235"/>
              <a:gd name="T58" fmla="*/ 2147483646 w 252"/>
              <a:gd name="T59" fmla="*/ 2147483646 h 235"/>
              <a:gd name="T60" fmla="*/ 2147483646 w 252"/>
              <a:gd name="T61" fmla="*/ 2147483646 h 235"/>
              <a:gd name="T62" fmla="*/ 2147483646 w 252"/>
              <a:gd name="T63" fmla="*/ 2147483646 h 235"/>
              <a:gd name="T64" fmla="*/ 2147483646 w 252"/>
              <a:gd name="T65" fmla="*/ 2147483646 h 235"/>
              <a:gd name="T66" fmla="*/ 2147483646 w 252"/>
              <a:gd name="T67" fmla="*/ 2147483646 h 235"/>
              <a:gd name="T68" fmla="*/ 2147483646 w 252"/>
              <a:gd name="T69" fmla="*/ 2147483646 h 235"/>
              <a:gd name="T70" fmla="*/ 2147483646 w 252"/>
              <a:gd name="T71" fmla="*/ 2147483646 h 235"/>
              <a:gd name="T72" fmla="*/ 2147483646 w 252"/>
              <a:gd name="T73" fmla="*/ 2147483646 h 235"/>
              <a:gd name="T74" fmla="*/ 2147483646 w 252"/>
              <a:gd name="T75" fmla="*/ 2147483646 h 235"/>
              <a:gd name="T76" fmla="*/ 2147483646 w 252"/>
              <a:gd name="T77" fmla="*/ 2147483646 h 235"/>
              <a:gd name="T78" fmla="*/ 2147483646 w 252"/>
              <a:gd name="T79" fmla="*/ 0 h 235"/>
              <a:gd name="T80" fmla="*/ 2147483646 w 252"/>
              <a:gd name="T81" fmla="*/ 0 h 235"/>
              <a:gd name="T82" fmla="*/ 2147483646 w 252"/>
              <a:gd name="T83" fmla="*/ 0 h 235"/>
              <a:gd name="T84" fmla="*/ 2147483646 w 252"/>
              <a:gd name="T85" fmla="*/ 2147483646 h 235"/>
              <a:gd name="T86" fmla="*/ 2147483646 w 252"/>
              <a:gd name="T87" fmla="*/ 2147483646 h 235"/>
              <a:gd name="T88" fmla="*/ 0 w 252"/>
              <a:gd name="T89" fmla="*/ 2147483646 h 235"/>
              <a:gd name="T90" fmla="*/ 2147483646 w 252"/>
              <a:gd name="T91" fmla="*/ 2147483646 h 235"/>
              <a:gd name="T92" fmla="*/ 2147483646 w 252"/>
              <a:gd name="T93" fmla="*/ 2147483646 h 235"/>
              <a:gd name="T94" fmla="*/ 2147483646 w 252"/>
              <a:gd name="T95" fmla="*/ 2147483646 h 235"/>
              <a:gd name="T96" fmla="*/ 2147483646 w 252"/>
              <a:gd name="T97" fmla="*/ 2147483646 h 235"/>
              <a:gd name="T98" fmla="*/ 2147483646 w 252"/>
              <a:gd name="T99" fmla="*/ 2147483646 h 235"/>
              <a:gd name="T100" fmla="*/ 2147483646 w 252"/>
              <a:gd name="T101" fmla="*/ 2147483646 h 235"/>
              <a:gd name="T102" fmla="*/ 2147483646 w 252"/>
              <a:gd name="T103" fmla="*/ 2147483646 h 235"/>
              <a:gd name="T104" fmla="*/ 2147483646 w 252"/>
              <a:gd name="T105" fmla="*/ 2147483646 h 235"/>
              <a:gd name="T106" fmla="*/ 2147483646 w 252"/>
              <a:gd name="T107" fmla="*/ 2147483646 h 235"/>
              <a:gd name="T108" fmla="*/ 2147483646 w 252"/>
              <a:gd name="T109" fmla="*/ 2147483646 h 235"/>
              <a:gd name="T110" fmla="*/ 2147483646 w 252"/>
              <a:gd name="T111" fmla="*/ 2147483646 h 235"/>
              <a:gd name="T112" fmla="*/ 2147483646 w 252"/>
              <a:gd name="T113" fmla="*/ 2147483646 h 235"/>
              <a:gd name="T114" fmla="*/ 2147483646 w 252"/>
              <a:gd name="T115" fmla="*/ 2147483646 h 235"/>
              <a:gd name="T116" fmla="*/ 2147483646 w 252"/>
              <a:gd name="T117" fmla="*/ 2147483646 h 235"/>
              <a:gd name="T118" fmla="*/ 2147483646 w 252"/>
              <a:gd name="T119" fmla="*/ 2147483646 h 235"/>
              <a:gd name="T120" fmla="*/ 2147483646 w 252"/>
              <a:gd name="T121" fmla="*/ 2147483646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49" name="Freeform 1355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6 h 220"/>
              <a:gd name="T2" fmla="*/ 0 w 103"/>
              <a:gd name="T3" fmla="*/ 2147483646 h 220"/>
              <a:gd name="T4" fmla="*/ 2147483646 w 103"/>
              <a:gd name="T5" fmla="*/ 2147483646 h 220"/>
              <a:gd name="T6" fmla="*/ 2147483646 w 103"/>
              <a:gd name="T7" fmla="*/ 2147483646 h 220"/>
              <a:gd name="T8" fmla="*/ 2147483646 w 103"/>
              <a:gd name="T9" fmla="*/ 2147483646 h 220"/>
              <a:gd name="T10" fmla="*/ 2147483646 w 103"/>
              <a:gd name="T11" fmla="*/ 2147483646 h 220"/>
              <a:gd name="T12" fmla="*/ 2147483646 w 103"/>
              <a:gd name="T13" fmla="*/ 2147483646 h 220"/>
              <a:gd name="T14" fmla="*/ 2147483646 w 103"/>
              <a:gd name="T15" fmla="*/ 2147483646 h 220"/>
              <a:gd name="T16" fmla="*/ 2147483646 w 103"/>
              <a:gd name="T17" fmla="*/ 2147483646 h 220"/>
              <a:gd name="T18" fmla="*/ 2147483646 w 103"/>
              <a:gd name="T19" fmla="*/ 2147483646 h 220"/>
              <a:gd name="T20" fmla="*/ 2147483646 w 103"/>
              <a:gd name="T21" fmla="*/ 2147483646 h 220"/>
              <a:gd name="T22" fmla="*/ 2147483646 w 103"/>
              <a:gd name="T23" fmla="*/ 2147483646 h 220"/>
              <a:gd name="T24" fmla="*/ 2147483646 w 103"/>
              <a:gd name="T25" fmla="*/ 2147483646 h 220"/>
              <a:gd name="T26" fmla="*/ 2147483646 w 103"/>
              <a:gd name="T27" fmla="*/ 2147483646 h 220"/>
              <a:gd name="T28" fmla="*/ 2147483646 w 103"/>
              <a:gd name="T29" fmla="*/ 2147483646 h 220"/>
              <a:gd name="T30" fmla="*/ 2147483646 w 103"/>
              <a:gd name="T31" fmla="*/ 2147483646 h 220"/>
              <a:gd name="T32" fmla="*/ 2147483646 w 103"/>
              <a:gd name="T33" fmla="*/ 2147483646 h 220"/>
              <a:gd name="T34" fmla="*/ 2147483646 w 103"/>
              <a:gd name="T35" fmla="*/ 2147483646 h 220"/>
              <a:gd name="T36" fmla="*/ 2147483646 w 103"/>
              <a:gd name="T37" fmla="*/ 2147483646 h 220"/>
              <a:gd name="T38" fmla="*/ 2147483646 w 103"/>
              <a:gd name="T39" fmla="*/ 2147483646 h 220"/>
              <a:gd name="T40" fmla="*/ 2147483646 w 103"/>
              <a:gd name="T41" fmla="*/ 2147483646 h 220"/>
              <a:gd name="T42" fmla="*/ 2147483646 w 103"/>
              <a:gd name="T43" fmla="*/ 2147483646 h 220"/>
              <a:gd name="T44" fmla="*/ 2147483646 w 103"/>
              <a:gd name="T45" fmla="*/ 2147483646 h 220"/>
              <a:gd name="T46" fmla="*/ 2147483646 w 103"/>
              <a:gd name="T47" fmla="*/ 2147483646 h 220"/>
              <a:gd name="T48" fmla="*/ 2147483646 w 103"/>
              <a:gd name="T49" fmla="*/ 2147483646 h 220"/>
              <a:gd name="T50" fmla="*/ 2147483646 w 103"/>
              <a:gd name="T51" fmla="*/ 2147483646 h 220"/>
              <a:gd name="T52" fmla="*/ 2147483646 w 103"/>
              <a:gd name="T53" fmla="*/ 2147483646 h 220"/>
              <a:gd name="T54" fmla="*/ 2147483646 w 103"/>
              <a:gd name="T55" fmla="*/ 2147483646 h 220"/>
              <a:gd name="T56" fmla="*/ 2147483646 w 103"/>
              <a:gd name="T57" fmla="*/ 2147483646 h 220"/>
              <a:gd name="T58" fmla="*/ 2147483646 w 103"/>
              <a:gd name="T59" fmla="*/ 2147483646 h 220"/>
              <a:gd name="T60" fmla="*/ 2147483646 w 103"/>
              <a:gd name="T61" fmla="*/ 2147483646 h 220"/>
              <a:gd name="T62" fmla="*/ 2147483646 w 103"/>
              <a:gd name="T63" fmla="*/ 2147483646 h 220"/>
              <a:gd name="T64" fmla="*/ 2147483646 w 103"/>
              <a:gd name="T65" fmla="*/ 0 h 220"/>
              <a:gd name="T66" fmla="*/ 2147483646 w 103"/>
              <a:gd name="T67" fmla="*/ 2147483646 h 220"/>
              <a:gd name="T68" fmla="*/ 2147483646 w 103"/>
              <a:gd name="T69" fmla="*/ 2147483646 h 220"/>
              <a:gd name="T70" fmla="*/ 2147483646 w 103"/>
              <a:gd name="T71" fmla="*/ 2147483646 h 220"/>
              <a:gd name="T72" fmla="*/ 2147483646 w 103"/>
              <a:gd name="T73" fmla="*/ 2147483646 h 220"/>
              <a:gd name="T74" fmla="*/ 2147483646 w 103"/>
              <a:gd name="T75" fmla="*/ 2147483646 h 220"/>
              <a:gd name="T76" fmla="*/ 2147483646 w 103"/>
              <a:gd name="T77" fmla="*/ 2147483646 h 220"/>
              <a:gd name="T78" fmla="*/ 2147483646 w 103"/>
              <a:gd name="T79" fmla="*/ 2147483646 h 220"/>
              <a:gd name="T80" fmla="*/ 0 w 103"/>
              <a:gd name="T81" fmla="*/ 2147483646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50" name="Freeform 1356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6 w 220"/>
              <a:gd name="T1" fmla="*/ 2147483646 h 288"/>
              <a:gd name="T2" fmla="*/ 2147483646 w 220"/>
              <a:gd name="T3" fmla="*/ 2147483646 h 288"/>
              <a:gd name="T4" fmla="*/ 2147483646 w 220"/>
              <a:gd name="T5" fmla="*/ 2147483646 h 288"/>
              <a:gd name="T6" fmla="*/ 2147483646 w 220"/>
              <a:gd name="T7" fmla="*/ 2147483646 h 288"/>
              <a:gd name="T8" fmla="*/ 2147483646 w 220"/>
              <a:gd name="T9" fmla="*/ 2147483646 h 288"/>
              <a:gd name="T10" fmla="*/ 2147483646 w 220"/>
              <a:gd name="T11" fmla="*/ 2147483646 h 288"/>
              <a:gd name="T12" fmla="*/ 2147483646 w 220"/>
              <a:gd name="T13" fmla="*/ 2147483646 h 288"/>
              <a:gd name="T14" fmla="*/ 2147483646 w 220"/>
              <a:gd name="T15" fmla="*/ 2147483646 h 288"/>
              <a:gd name="T16" fmla="*/ 2147483646 w 220"/>
              <a:gd name="T17" fmla="*/ 2147483646 h 288"/>
              <a:gd name="T18" fmla="*/ 2147483646 w 220"/>
              <a:gd name="T19" fmla="*/ 2147483646 h 288"/>
              <a:gd name="T20" fmla="*/ 2147483646 w 220"/>
              <a:gd name="T21" fmla="*/ 2147483646 h 288"/>
              <a:gd name="T22" fmla="*/ 2147483646 w 220"/>
              <a:gd name="T23" fmla="*/ 2147483646 h 288"/>
              <a:gd name="T24" fmla="*/ 2147483646 w 220"/>
              <a:gd name="T25" fmla="*/ 2147483646 h 288"/>
              <a:gd name="T26" fmla="*/ 2147483646 w 220"/>
              <a:gd name="T27" fmla="*/ 2147483646 h 288"/>
              <a:gd name="T28" fmla="*/ 2147483646 w 220"/>
              <a:gd name="T29" fmla="*/ 2147483646 h 288"/>
              <a:gd name="T30" fmla="*/ 2147483646 w 220"/>
              <a:gd name="T31" fmla="*/ 2147483646 h 288"/>
              <a:gd name="T32" fmla="*/ 2147483646 w 220"/>
              <a:gd name="T33" fmla="*/ 2147483646 h 288"/>
              <a:gd name="T34" fmla="*/ 2147483646 w 220"/>
              <a:gd name="T35" fmla="*/ 2147483646 h 288"/>
              <a:gd name="T36" fmla="*/ 2147483646 w 220"/>
              <a:gd name="T37" fmla="*/ 2147483646 h 288"/>
              <a:gd name="T38" fmla="*/ 2147483646 w 220"/>
              <a:gd name="T39" fmla="*/ 2147483646 h 288"/>
              <a:gd name="T40" fmla="*/ 2147483646 w 220"/>
              <a:gd name="T41" fmla="*/ 2147483646 h 288"/>
              <a:gd name="T42" fmla="*/ 2147483646 w 220"/>
              <a:gd name="T43" fmla="*/ 2147483646 h 288"/>
              <a:gd name="T44" fmla="*/ 2147483646 w 220"/>
              <a:gd name="T45" fmla="*/ 2147483646 h 288"/>
              <a:gd name="T46" fmla="*/ 2147483646 w 220"/>
              <a:gd name="T47" fmla="*/ 2147483646 h 288"/>
              <a:gd name="T48" fmla="*/ 2147483646 w 220"/>
              <a:gd name="T49" fmla="*/ 2147483646 h 288"/>
              <a:gd name="T50" fmla="*/ 2147483646 w 220"/>
              <a:gd name="T51" fmla="*/ 2147483646 h 288"/>
              <a:gd name="T52" fmla="*/ 2147483646 w 220"/>
              <a:gd name="T53" fmla="*/ 2147483646 h 288"/>
              <a:gd name="T54" fmla="*/ 2147483646 w 220"/>
              <a:gd name="T55" fmla="*/ 2147483646 h 288"/>
              <a:gd name="T56" fmla="*/ 2147483646 w 220"/>
              <a:gd name="T57" fmla="*/ 2147483646 h 288"/>
              <a:gd name="T58" fmla="*/ 2147483646 w 220"/>
              <a:gd name="T59" fmla="*/ 0 h 288"/>
              <a:gd name="T60" fmla="*/ 2147483646 w 220"/>
              <a:gd name="T61" fmla="*/ 2147483646 h 288"/>
              <a:gd name="T62" fmla="*/ 2147483646 w 220"/>
              <a:gd name="T63" fmla="*/ 2147483646 h 288"/>
              <a:gd name="T64" fmla="*/ 2147483646 w 220"/>
              <a:gd name="T65" fmla="*/ 2147483646 h 288"/>
              <a:gd name="T66" fmla="*/ 2147483646 w 220"/>
              <a:gd name="T67" fmla="*/ 2147483646 h 288"/>
              <a:gd name="T68" fmla="*/ 2147483646 w 220"/>
              <a:gd name="T69" fmla="*/ 2147483646 h 288"/>
              <a:gd name="T70" fmla="*/ 2147483646 w 220"/>
              <a:gd name="T71" fmla="*/ 2147483646 h 288"/>
              <a:gd name="T72" fmla="*/ 2147483646 w 220"/>
              <a:gd name="T73" fmla="*/ 2147483646 h 288"/>
              <a:gd name="T74" fmla="*/ 2147483646 w 220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51" name="Freeform 1357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2147483646 w 1070"/>
              <a:gd name="T1" fmla="*/ 0 h 844"/>
              <a:gd name="T2" fmla="*/ 2147483646 w 1070"/>
              <a:gd name="T3" fmla="*/ 2147483646 h 844"/>
              <a:gd name="T4" fmla="*/ 2147483646 w 1070"/>
              <a:gd name="T5" fmla="*/ 2147483646 h 844"/>
              <a:gd name="T6" fmla="*/ 0 w 1070"/>
              <a:gd name="T7" fmla="*/ 2147483646 h 844"/>
              <a:gd name="T8" fmla="*/ 2147483646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2" name="Freeform 1358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2147483646 w 819"/>
              <a:gd name="T1" fmla="*/ 0 h 333"/>
              <a:gd name="T2" fmla="*/ 2147483646 w 819"/>
              <a:gd name="T3" fmla="*/ 2147483646 h 333"/>
              <a:gd name="T4" fmla="*/ 2147483646 w 819"/>
              <a:gd name="T5" fmla="*/ 2147483646 h 333"/>
              <a:gd name="T6" fmla="*/ 0 w 819"/>
              <a:gd name="T7" fmla="*/ 2147483646 h 333"/>
              <a:gd name="T8" fmla="*/ 2147483646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3" name="Freeform 1359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147483646 w 1083"/>
              <a:gd name="T1" fmla="*/ 0 h 306"/>
              <a:gd name="T2" fmla="*/ 2147483646 w 1083"/>
              <a:gd name="T3" fmla="*/ 2147483646 h 306"/>
              <a:gd name="T4" fmla="*/ 2147483646 w 1083"/>
              <a:gd name="T5" fmla="*/ 2147483646 h 306"/>
              <a:gd name="T6" fmla="*/ 0 w 1083"/>
              <a:gd name="T7" fmla="*/ 2147483646 h 306"/>
              <a:gd name="T8" fmla="*/ 2147483646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4" name="Freeform 1360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2147483646 w 1088"/>
              <a:gd name="T1" fmla="*/ 0 h 311"/>
              <a:gd name="T2" fmla="*/ 2147483646 w 1088"/>
              <a:gd name="T3" fmla="*/ 2147483646 h 311"/>
              <a:gd name="T4" fmla="*/ 2147483646 w 1088"/>
              <a:gd name="T5" fmla="*/ 2147483646 h 311"/>
              <a:gd name="T6" fmla="*/ 0 w 1088"/>
              <a:gd name="T7" fmla="*/ 2147483646 h 311"/>
              <a:gd name="T8" fmla="*/ 2147483646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5" name="Freeform 1361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2147483646 w 164"/>
              <a:gd name="T1" fmla="*/ 2147483646 h 72"/>
              <a:gd name="T2" fmla="*/ 2147483646 w 164"/>
              <a:gd name="T3" fmla="*/ 2147483646 h 72"/>
              <a:gd name="T4" fmla="*/ 2147483646 w 164"/>
              <a:gd name="T5" fmla="*/ 0 h 72"/>
              <a:gd name="T6" fmla="*/ 2147483646 w 164"/>
              <a:gd name="T7" fmla="*/ 0 h 72"/>
              <a:gd name="T8" fmla="*/ 2147483646 w 164"/>
              <a:gd name="T9" fmla="*/ 2147483646 h 72"/>
              <a:gd name="T10" fmla="*/ 2147483646 w 164"/>
              <a:gd name="T11" fmla="*/ 2147483646 h 72"/>
              <a:gd name="T12" fmla="*/ 2147483646 w 164"/>
              <a:gd name="T13" fmla="*/ 2147483646 h 72"/>
              <a:gd name="T14" fmla="*/ 2147483646 w 164"/>
              <a:gd name="T15" fmla="*/ 2147483646 h 72"/>
              <a:gd name="T16" fmla="*/ 2147483646 w 164"/>
              <a:gd name="T17" fmla="*/ 2147483646 h 72"/>
              <a:gd name="T18" fmla="*/ 2147483646 w 164"/>
              <a:gd name="T19" fmla="*/ 2147483646 h 72"/>
              <a:gd name="T20" fmla="*/ 2147483646 w 164"/>
              <a:gd name="T21" fmla="*/ 2147483646 h 72"/>
              <a:gd name="T22" fmla="*/ 2147483646 w 164"/>
              <a:gd name="T23" fmla="*/ 2147483646 h 72"/>
              <a:gd name="T24" fmla="*/ 2147483646 w 164"/>
              <a:gd name="T25" fmla="*/ 2147483646 h 72"/>
              <a:gd name="T26" fmla="*/ 2147483646 w 164"/>
              <a:gd name="T27" fmla="*/ 2147483646 h 72"/>
              <a:gd name="T28" fmla="*/ 2147483646 w 164"/>
              <a:gd name="T29" fmla="*/ 2147483646 h 72"/>
              <a:gd name="T30" fmla="*/ 2147483646 w 164"/>
              <a:gd name="T31" fmla="*/ 2147483646 h 72"/>
              <a:gd name="T32" fmla="*/ 2147483646 w 164"/>
              <a:gd name="T33" fmla="*/ 2147483646 h 72"/>
              <a:gd name="T34" fmla="*/ 2147483646 w 164"/>
              <a:gd name="T35" fmla="*/ 2147483646 h 72"/>
              <a:gd name="T36" fmla="*/ 2147483646 w 164"/>
              <a:gd name="T37" fmla="*/ 2147483646 h 72"/>
              <a:gd name="T38" fmla="*/ 2147483646 w 164"/>
              <a:gd name="T39" fmla="*/ 2147483646 h 72"/>
              <a:gd name="T40" fmla="*/ 2147483646 w 164"/>
              <a:gd name="T41" fmla="*/ 2147483646 h 72"/>
              <a:gd name="T42" fmla="*/ 2147483646 w 164"/>
              <a:gd name="T43" fmla="*/ 2147483646 h 72"/>
              <a:gd name="T44" fmla="*/ 2147483646 w 164"/>
              <a:gd name="T45" fmla="*/ 2147483646 h 72"/>
              <a:gd name="T46" fmla="*/ 2147483646 w 164"/>
              <a:gd name="T47" fmla="*/ 2147483646 h 72"/>
              <a:gd name="T48" fmla="*/ 2147483646 w 164"/>
              <a:gd name="T49" fmla="*/ 2147483646 h 72"/>
              <a:gd name="T50" fmla="*/ 2147483646 w 164"/>
              <a:gd name="T51" fmla="*/ 2147483646 h 72"/>
              <a:gd name="T52" fmla="*/ 2147483646 w 164"/>
              <a:gd name="T53" fmla="*/ 2147483646 h 72"/>
              <a:gd name="T54" fmla="*/ 2147483646 w 164"/>
              <a:gd name="T55" fmla="*/ 2147483646 h 72"/>
              <a:gd name="T56" fmla="*/ 2147483646 w 164"/>
              <a:gd name="T57" fmla="*/ 2147483646 h 72"/>
              <a:gd name="T58" fmla="*/ 0 w 164"/>
              <a:gd name="T59" fmla="*/ 2147483646 h 72"/>
              <a:gd name="T60" fmla="*/ 0 w 164"/>
              <a:gd name="T61" fmla="*/ 2147483646 h 72"/>
              <a:gd name="T62" fmla="*/ 2147483646 w 164"/>
              <a:gd name="T63" fmla="*/ 2147483646 h 72"/>
              <a:gd name="T64" fmla="*/ 2147483646 w 164"/>
              <a:gd name="T65" fmla="*/ 2147483646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6" name="Freeform 1362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2147483646 w 146"/>
              <a:gd name="T1" fmla="*/ 0 h 109"/>
              <a:gd name="T2" fmla="*/ 2147483646 w 146"/>
              <a:gd name="T3" fmla="*/ 0 h 109"/>
              <a:gd name="T4" fmla="*/ 2147483646 w 146"/>
              <a:gd name="T5" fmla="*/ 2147483646 h 109"/>
              <a:gd name="T6" fmla="*/ 2147483646 w 146"/>
              <a:gd name="T7" fmla="*/ 2147483646 h 109"/>
              <a:gd name="T8" fmla="*/ 2147483646 w 146"/>
              <a:gd name="T9" fmla="*/ 2147483646 h 109"/>
              <a:gd name="T10" fmla="*/ 2147483646 w 146"/>
              <a:gd name="T11" fmla="*/ 2147483646 h 109"/>
              <a:gd name="T12" fmla="*/ 2147483646 w 146"/>
              <a:gd name="T13" fmla="*/ 2147483646 h 109"/>
              <a:gd name="T14" fmla="*/ 0 w 146"/>
              <a:gd name="T15" fmla="*/ 2147483646 h 109"/>
              <a:gd name="T16" fmla="*/ 2147483646 w 146"/>
              <a:gd name="T17" fmla="*/ 2147483646 h 109"/>
              <a:gd name="T18" fmla="*/ 2147483646 w 146"/>
              <a:gd name="T19" fmla="*/ 2147483646 h 109"/>
              <a:gd name="T20" fmla="*/ 2147483646 w 146"/>
              <a:gd name="T21" fmla="*/ 2147483646 h 109"/>
              <a:gd name="T22" fmla="*/ 2147483646 w 146"/>
              <a:gd name="T23" fmla="*/ 2147483646 h 109"/>
              <a:gd name="T24" fmla="*/ 2147483646 w 146"/>
              <a:gd name="T25" fmla="*/ 2147483646 h 109"/>
              <a:gd name="T26" fmla="*/ 2147483646 w 146"/>
              <a:gd name="T27" fmla="*/ 2147483646 h 109"/>
              <a:gd name="T28" fmla="*/ 2147483646 w 146"/>
              <a:gd name="T29" fmla="*/ 2147483646 h 109"/>
              <a:gd name="T30" fmla="*/ 2147483646 w 146"/>
              <a:gd name="T31" fmla="*/ 2147483646 h 109"/>
              <a:gd name="T32" fmla="*/ 2147483646 w 146"/>
              <a:gd name="T33" fmla="*/ 2147483646 h 109"/>
              <a:gd name="T34" fmla="*/ 2147483646 w 146"/>
              <a:gd name="T35" fmla="*/ 2147483646 h 109"/>
              <a:gd name="T36" fmla="*/ 2147483646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7" name="Freeform 1363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2147483646 w 146"/>
              <a:gd name="T1" fmla="*/ 0 h 107"/>
              <a:gd name="T2" fmla="*/ 2147483646 w 146"/>
              <a:gd name="T3" fmla="*/ 0 h 107"/>
              <a:gd name="T4" fmla="*/ 2147483646 w 146"/>
              <a:gd name="T5" fmla="*/ 2147483646 h 107"/>
              <a:gd name="T6" fmla="*/ 2147483646 w 146"/>
              <a:gd name="T7" fmla="*/ 2147483646 h 107"/>
              <a:gd name="T8" fmla="*/ 2147483646 w 146"/>
              <a:gd name="T9" fmla="*/ 2147483646 h 107"/>
              <a:gd name="T10" fmla="*/ 2147483646 w 146"/>
              <a:gd name="T11" fmla="*/ 2147483646 h 107"/>
              <a:gd name="T12" fmla="*/ 0 w 146"/>
              <a:gd name="T13" fmla="*/ 2147483646 h 107"/>
              <a:gd name="T14" fmla="*/ 0 w 146"/>
              <a:gd name="T15" fmla="*/ 2147483646 h 107"/>
              <a:gd name="T16" fmla="*/ 2147483646 w 146"/>
              <a:gd name="T17" fmla="*/ 2147483646 h 107"/>
              <a:gd name="T18" fmla="*/ 2147483646 w 146"/>
              <a:gd name="T19" fmla="*/ 2147483646 h 107"/>
              <a:gd name="T20" fmla="*/ 2147483646 w 146"/>
              <a:gd name="T21" fmla="*/ 2147483646 h 107"/>
              <a:gd name="T22" fmla="*/ 2147483646 w 146"/>
              <a:gd name="T23" fmla="*/ 2147483646 h 107"/>
              <a:gd name="T24" fmla="*/ 2147483646 w 146"/>
              <a:gd name="T25" fmla="*/ 2147483646 h 107"/>
              <a:gd name="T26" fmla="*/ 2147483646 w 146"/>
              <a:gd name="T27" fmla="*/ 2147483646 h 107"/>
              <a:gd name="T28" fmla="*/ 2147483646 w 146"/>
              <a:gd name="T29" fmla="*/ 2147483646 h 107"/>
              <a:gd name="T30" fmla="*/ 2147483646 w 146"/>
              <a:gd name="T31" fmla="*/ 2147483646 h 107"/>
              <a:gd name="T32" fmla="*/ 2147483646 w 146"/>
              <a:gd name="T33" fmla="*/ 2147483646 h 107"/>
              <a:gd name="T34" fmla="*/ 2147483646 w 146"/>
              <a:gd name="T35" fmla="*/ 2147483646 h 107"/>
              <a:gd name="T36" fmla="*/ 2147483646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8" name="Freeform 1364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2147483646 h 182"/>
              <a:gd name="T2" fmla="*/ 2147483646 w 629"/>
              <a:gd name="T3" fmla="*/ 2147483646 h 182"/>
              <a:gd name="T4" fmla="*/ 2147483646 w 629"/>
              <a:gd name="T5" fmla="*/ 2147483646 h 182"/>
              <a:gd name="T6" fmla="*/ 2147483646 w 629"/>
              <a:gd name="T7" fmla="*/ 0 h 182"/>
              <a:gd name="T8" fmla="*/ 0 w 629"/>
              <a:gd name="T9" fmla="*/ 2147483646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59" name="Freeform 1365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0" name="Freeform 1366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2147483646 h 170"/>
              <a:gd name="T2" fmla="*/ 2147483646 w 606"/>
              <a:gd name="T3" fmla="*/ 2147483646 h 170"/>
              <a:gd name="T4" fmla="*/ 2147483646 w 606"/>
              <a:gd name="T5" fmla="*/ 2147483646 h 170"/>
              <a:gd name="T6" fmla="*/ 2147483646 w 606"/>
              <a:gd name="T7" fmla="*/ 0 h 170"/>
              <a:gd name="T8" fmla="*/ 0 w 606"/>
              <a:gd name="T9" fmla="*/ 2147483646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1" name="AutoShape 1367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62" name="Freeform 1368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2147483646 w 177"/>
              <a:gd name="T1" fmla="*/ 2147483646 h 219"/>
              <a:gd name="T2" fmla="*/ 2147483646 w 177"/>
              <a:gd name="T3" fmla="*/ 2147483646 h 219"/>
              <a:gd name="T4" fmla="*/ 2147483646 w 177"/>
              <a:gd name="T5" fmla="*/ 2147483646 h 219"/>
              <a:gd name="T6" fmla="*/ 2147483646 w 177"/>
              <a:gd name="T7" fmla="*/ 2147483646 h 219"/>
              <a:gd name="T8" fmla="*/ 2147483646 w 177"/>
              <a:gd name="T9" fmla="*/ 2147483646 h 219"/>
              <a:gd name="T10" fmla="*/ 2147483646 w 177"/>
              <a:gd name="T11" fmla="*/ 2147483646 h 219"/>
              <a:gd name="T12" fmla="*/ 2147483646 w 177"/>
              <a:gd name="T13" fmla="*/ 2147483646 h 219"/>
              <a:gd name="T14" fmla="*/ 2147483646 w 177"/>
              <a:gd name="T15" fmla="*/ 2147483646 h 219"/>
              <a:gd name="T16" fmla="*/ 0 w 177"/>
              <a:gd name="T17" fmla="*/ 2147483646 h 219"/>
              <a:gd name="T18" fmla="*/ 2147483646 w 177"/>
              <a:gd name="T19" fmla="*/ 2147483646 h 219"/>
              <a:gd name="T20" fmla="*/ 2147483646 w 177"/>
              <a:gd name="T21" fmla="*/ 2147483646 h 219"/>
              <a:gd name="T22" fmla="*/ 2147483646 w 177"/>
              <a:gd name="T23" fmla="*/ 2147483646 h 219"/>
              <a:gd name="T24" fmla="*/ 2147483646 w 177"/>
              <a:gd name="T25" fmla="*/ 2147483646 h 219"/>
              <a:gd name="T26" fmla="*/ 2147483646 w 177"/>
              <a:gd name="T27" fmla="*/ 2147483646 h 219"/>
              <a:gd name="T28" fmla="*/ 2147483646 w 177"/>
              <a:gd name="T29" fmla="*/ 2147483646 h 219"/>
              <a:gd name="T30" fmla="*/ 2147483646 w 177"/>
              <a:gd name="T31" fmla="*/ 2147483646 h 219"/>
              <a:gd name="T32" fmla="*/ 2147483646 w 177"/>
              <a:gd name="T33" fmla="*/ 2147483646 h 219"/>
              <a:gd name="T34" fmla="*/ 2147483646 w 177"/>
              <a:gd name="T35" fmla="*/ 2147483646 h 219"/>
              <a:gd name="T36" fmla="*/ 2147483646 w 177"/>
              <a:gd name="T37" fmla="*/ 2147483646 h 219"/>
              <a:gd name="T38" fmla="*/ 2147483646 w 177"/>
              <a:gd name="T39" fmla="*/ 2147483646 h 219"/>
              <a:gd name="T40" fmla="*/ 2147483646 w 177"/>
              <a:gd name="T41" fmla="*/ 2147483646 h 219"/>
              <a:gd name="T42" fmla="*/ 2147483646 w 177"/>
              <a:gd name="T43" fmla="*/ 2147483646 h 219"/>
              <a:gd name="T44" fmla="*/ 2147483646 w 177"/>
              <a:gd name="T45" fmla="*/ 2147483646 h 219"/>
              <a:gd name="T46" fmla="*/ 2147483646 w 177"/>
              <a:gd name="T47" fmla="*/ 2147483646 h 219"/>
              <a:gd name="T48" fmla="*/ 2147483646 w 177"/>
              <a:gd name="T49" fmla="*/ 2147483646 h 219"/>
              <a:gd name="T50" fmla="*/ 2147483646 w 177"/>
              <a:gd name="T51" fmla="*/ 2147483646 h 219"/>
              <a:gd name="T52" fmla="*/ 2147483646 w 177"/>
              <a:gd name="T53" fmla="*/ 2147483646 h 219"/>
              <a:gd name="T54" fmla="*/ 2147483646 w 177"/>
              <a:gd name="T55" fmla="*/ 2147483646 h 219"/>
              <a:gd name="T56" fmla="*/ 2147483646 w 177"/>
              <a:gd name="T57" fmla="*/ 2147483646 h 219"/>
              <a:gd name="T58" fmla="*/ 2147483646 w 177"/>
              <a:gd name="T59" fmla="*/ 2147483646 h 219"/>
              <a:gd name="T60" fmla="*/ 2147483646 w 177"/>
              <a:gd name="T61" fmla="*/ 2147483646 h 219"/>
              <a:gd name="T62" fmla="*/ 2147483646 w 177"/>
              <a:gd name="T63" fmla="*/ 2147483646 h 219"/>
              <a:gd name="T64" fmla="*/ 2147483646 w 177"/>
              <a:gd name="T65" fmla="*/ 2147483646 h 219"/>
              <a:gd name="T66" fmla="*/ 2147483646 w 177"/>
              <a:gd name="T67" fmla="*/ 2147483646 h 219"/>
              <a:gd name="T68" fmla="*/ 2147483646 w 177"/>
              <a:gd name="T69" fmla="*/ 2147483646 h 219"/>
              <a:gd name="T70" fmla="*/ 2147483646 w 177"/>
              <a:gd name="T71" fmla="*/ 2147483646 h 219"/>
              <a:gd name="T72" fmla="*/ 2147483646 w 177"/>
              <a:gd name="T73" fmla="*/ 2147483646 h 219"/>
              <a:gd name="T74" fmla="*/ 2147483646 w 177"/>
              <a:gd name="T75" fmla="*/ 2147483646 h 219"/>
              <a:gd name="T76" fmla="*/ 2147483646 w 177"/>
              <a:gd name="T77" fmla="*/ 2147483646 h 219"/>
              <a:gd name="T78" fmla="*/ 2147483646 w 177"/>
              <a:gd name="T79" fmla="*/ 2147483646 h 219"/>
              <a:gd name="T80" fmla="*/ 2147483646 w 177"/>
              <a:gd name="T81" fmla="*/ 2147483646 h 219"/>
              <a:gd name="T82" fmla="*/ 2147483646 w 177"/>
              <a:gd name="T83" fmla="*/ 2147483646 h 219"/>
              <a:gd name="T84" fmla="*/ 2147483646 w 177"/>
              <a:gd name="T85" fmla="*/ 2147483646 h 219"/>
              <a:gd name="T86" fmla="*/ 2147483646 w 177"/>
              <a:gd name="T87" fmla="*/ 2147483646 h 219"/>
              <a:gd name="T88" fmla="*/ 2147483646 w 177"/>
              <a:gd name="T89" fmla="*/ 2147483646 h 219"/>
              <a:gd name="T90" fmla="*/ 2147483646 w 177"/>
              <a:gd name="T91" fmla="*/ 2147483646 h 219"/>
              <a:gd name="T92" fmla="*/ 2147483646 w 177"/>
              <a:gd name="T93" fmla="*/ 2147483646 h 219"/>
              <a:gd name="T94" fmla="*/ 2147483646 w 177"/>
              <a:gd name="T95" fmla="*/ 2147483646 h 219"/>
              <a:gd name="T96" fmla="*/ 2147483646 w 177"/>
              <a:gd name="T97" fmla="*/ 2147483646 h 219"/>
              <a:gd name="T98" fmla="*/ 2147483646 w 177"/>
              <a:gd name="T99" fmla="*/ 2147483646 h 219"/>
              <a:gd name="T100" fmla="*/ 2147483646 w 177"/>
              <a:gd name="T101" fmla="*/ 2147483646 h 219"/>
              <a:gd name="T102" fmla="*/ 2147483646 w 177"/>
              <a:gd name="T103" fmla="*/ 2147483646 h 219"/>
              <a:gd name="T104" fmla="*/ 2147483646 w 177"/>
              <a:gd name="T105" fmla="*/ 2147483646 h 219"/>
              <a:gd name="T106" fmla="*/ 2147483646 w 177"/>
              <a:gd name="T107" fmla="*/ 2147483646 h 219"/>
              <a:gd name="T108" fmla="*/ 2147483646 w 177"/>
              <a:gd name="T109" fmla="*/ 0 h 219"/>
              <a:gd name="T110" fmla="*/ 2147483646 w 177"/>
              <a:gd name="T111" fmla="*/ 2147483646 h 219"/>
              <a:gd name="T112" fmla="*/ 2147483646 w 177"/>
              <a:gd name="T113" fmla="*/ 2147483646 h 219"/>
              <a:gd name="T114" fmla="*/ 2147483646 w 177"/>
              <a:gd name="T115" fmla="*/ 2147483646 h 219"/>
              <a:gd name="T116" fmla="*/ 2147483646 w 177"/>
              <a:gd name="T117" fmla="*/ 2147483646 h 219"/>
              <a:gd name="T118" fmla="*/ 2147483646 w 177"/>
              <a:gd name="T119" fmla="*/ 2147483646 h 219"/>
              <a:gd name="T120" fmla="*/ 2147483646 w 177"/>
              <a:gd name="T121" fmla="*/ 2147483646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63" name="Freeform 1369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2147483646 w 115"/>
              <a:gd name="T1" fmla="*/ 2147483646 h 170"/>
              <a:gd name="T2" fmla="*/ 2147483646 w 115"/>
              <a:gd name="T3" fmla="*/ 2147483646 h 170"/>
              <a:gd name="T4" fmla="*/ 2147483646 w 115"/>
              <a:gd name="T5" fmla="*/ 2147483646 h 170"/>
              <a:gd name="T6" fmla="*/ 2147483646 w 115"/>
              <a:gd name="T7" fmla="*/ 2147483646 h 170"/>
              <a:gd name="T8" fmla="*/ 2147483646 w 115"/>
              <a:gd name="T9" fmla="*/ 2147483646 h 170"/>
              <a:gd name="T10" fmla="*/ 2147483646 w 115"/>
              <a:gd name="T11" fmla="*/ 2147483646 h 170"/>
              <a:gd name="T12" fmla="*/ 2147483646 w 115"/>
              <a:gd name="T13" fmla="*/ 2147483646 h 170"/>
              <a:gd name="T14" fmla="*/ 2147483646 w 115"/>
              <a:gd name="T15" fmla="*/ 2147483646 h 170"/>
              <a:gd name="T16" fmla="*/ 2147483646 w 115"/>
              <a:gd name="T17" fmla="*/ 2147483646 h 170"/>
              <a:gd name="T18" fmla="*/ 2147483646 w 115"/>
              <a:gd name="T19" fmla="*/ 2147483646 h 170"/>
              <a:gd name="T20" fmla="*/ 2147483646 w 115"/>
              <a:gd name="T21" fmla="*/ 2147483646 h 170"/>
              <a:gd name="T22" fmla="*/ 2147483646 w 115"/>
              <a:gd name="T23" fmla="*/ 2147483646 h 170"/>
              <a:gd name="T24" fmla="*/ 2147483646 w 115"/>
              <a:gd name="T25" fmla="*/ 2147483646 h 170"/>
              <a:gd name="T26" fmla="*/ 2147483646 w 115"/>
              <a:gd name="T27" fmla="*/ 2147483646 h 170"/>
              <a:gd name="T28" fmla="*/ 2147483646 w 115"/>
              <a:gd name="T29" fmla="*/ 2147483646 h 170"/>
              <a:gd name="T30" fmla="*/ 2147483646 w 115"/>
              <a:gd name="T31" fmla="*/ 2147483646 h 170"/>
              <a:gd name="T32" fmla="*/ 2147483646 w 115"/>
              <a:gd name="T33" fmla="*/ 2147483646 h 170"/>
              <a:gd name="T34" fmla="*/ 2147483646 w 115"/>
              <a:gd name="T35" fmla="*/ 2147483646 h 170"/>
              <a:gd name="T36" fmla="*/ 2147483646 w 115"/>
              <a:gd name="T37" fmla="*/ 2147483646 h 170"/>
              <a:gd name="T38" fmla="*/ 2147483646 w 115"/>
              <a:gd name="T39" fmla="*/ 2147483646 h 170"/>
              <a:gd name="T40" fmla="*/ 2147483646 w 115"/>
              <a:gd name="T41" fmla="*/ 2147483646 h 170"/>
              <a:gd name="T42" fmla="*/ 2147483646 w 115"/>
              <a:gd name="T43" fmla="*/ 2147483646 h 170"/>
              <a:gd name="T44" fmla="*/ 2147483646 w 115"/>
              <a:gd name="T45" fmla="*/ 2147483646 h 170"/>
              <a:gd name="T46" fmla="*/ 2147483646 w 115"/>
              <a:gd name="T47" fmla="*/ 2147483646 h 170"/>
              <a:gd name="T48" fmla="*/ 2147483646 w 115"/>
              <a:gd name="T49" fmla="*/ 2147483646 h 170"/>
              <a:gd name="T50" fmla="*/ 2147483646 w 115"/>
              <a:gd name="T51" fmla="*/ 2147483646 h 170"/>
              <a:gd name="T52" fmla="*/ 2147483646 w 115"/>
              <a:gd name="T53" fmla="*/ 2147483646 h 170"/>
              <a:gd name="T54" fmla="*/ 2147483646 w 115"/>
              <a:gd name="T55" fmla="*/ 2147483646 h 170"/>
              <a:gd name="T56" fmla="*/ 2147483646 w 115"/>
              <a:gd name="T57" fmla="*/ 2147483646 h 170"/>
              <a:gd name="T58" fmla="*/ 2147483646 w 115"/>
              <a:gd name="T59" fmla="*/ 2147483646 h 170"/>
              <a:gd name="T60" fmla="*/ 2147483646 w 115"/>
              <a:gd name="T61" fmla="*/ 0 h 170"/>
              <a:gd name="T62" fmla="*/ 2147483646 w 115"/>
              <a:gd name="T63" fmla="*/ 2147483646 h 170"/>
              <a:gd name="T64" fmla="*/ 0 w 115"/>
              <a:gd name="T65" fmla="*/ 2147483646 h 170"/>
              <a:gd name="T66" fmla="*/ 2147483646 w 115"/>
              <a:gd name="T67" fmla="*/ 2147483646 h 170"/>
              <a:gd name="T68" fmla="*/ 2147483646 w 115"/>
              <a:gd name="T69" fmla="*/ 2147483646 h 170"/>
              <a:gd name="T70" fmla="*/ 2147483646 w 115"/>
              <a:gd name="T71" fmla="*/ 2147483646 h 170"/>
              <a:gd name="T72" fmla="*/ 2147483646 w 115"/>
              <a:gd name="T73" fmla="*/ 2147483646 h 170"/>
              <a:gd name="T74" fmla="*/ 2147483646 w 115"/>
              <a:gd name="T75" fmla="*/ 2147483646 h 170"/>
              <a:gd name="T76" fmla="*/ 2147483646 w 115"/>
              <a:gd name="T77" fmla="*/ 2147483646 h 170"/>
              <a:gd name="T78" fmla="*/ 2147483646 w 115"/>
              <a:gd name="T79" fmla="*/ 2147483646 h 170"/>
              <a:gd name="T80" fmla="*/ 2147483646 w 115"/>
              <a:gd name="T81" fmla="*/ 2147483646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64" name="Freeform 1370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2147483646 w 289"/>
              <a:gd name="T1" fmla="*/ 2147483646 h 352"/>
              <a:gd name="T2" fmla="*/ 2147483646 w 289"/>
              <a:gd name="T3" fmla="*/ 2147483646 h 352"/>
              <a:gd name="T4" fmla="*/ 2147483646 w 289"/>
              <a:gd name="T5" fmla="*/ 2147483646 h 352"/>
              <a:gd name="T6" fmla="*/ 0 w 289"/>
              <a:gd name="T7" fmla="*/ 2147483646 h 352"/>
              <a:gd name="T8" fmla="*/ 2147483646 w 289"/>
              <a:gd name="T9" fmla="*/ 2147483646 h 352"/>
              <a:gd name="T10" fmla="*/ 2147483646 w 289"/>
              <a:gd name="T11" fmla="*/ 2147483646 h 352"/>
              <a:gd name="T12" fmla="*/ 2147483646 w 289"/>
              <a:gd name="T13" fmla="*/ 2147483646 h 352"/>
              <a:gd name="T14" fmla="*/ 2147483646 w 289"/>
              <a:gd name="T15" fmla="*/ 2147483646 h 352"/>
              <a:gd name="T16" fmla="*/ 2147483646 w 289"/>
              <a:gd name="T17" fmla="*/ 2147483646 h 352"/>
              <a:gd name="T18" fmla="*/ 2147483646 w 289"/>
              <a:gd name="T19" fmla="*/ 2147483646 h 352"/>
              <a:gd name="T20" fmla="*/ 2147483646 w 289"/>
              <a:gd name="T21" fmla="*/ 2147483646 h 352"/>
              <a:gd name="T22" fmla="*/ 2147483646 w 289"/>
              <a:gd name="T23" fmla="*/ 2147483646 h 352"/>
              <a:gd name="T24" fmla="*/ 2147483646 w 289"/>
              <a:gd name="T25" fmla="*/ 2147483646 h 352"/>
              <a:gd name="T26" fmla="*/ 2147483646 w 289"/>
              <a:gd name="T27" fmla="*/ 2147483646 h 352"/>
              <a:gd name="T28" fmla="*/ 2147483646 w 289"/>
              <a:gd name="T29" fmla="*/ 2147483646 h 352"/>
              <a:gd name="T30" fmla="*/ 2147483646 w 289"/>
              <a:gd name="T31" fmla="*/ 2147483646 h 352"/>
              <a:gd name="T32" fmla="*/ 2147483646 w 289"/>
              <a:gd name="T33" fmla="*/ 2147483646 h 352"/>
              <a:gd name="T34" fmla="*/ 2147483646 w 289"/>
              <a:gd name="T35" fmla="*/ 2147483646 h 352"/>
              <a:gd name="T36" fmla="*/ 2147483646 w 289"/>
              <a:gd name="T37" fmla="*/ 2147483646 h 352"/>
              <a:gd name="T38" fmla="*/ 2147483646 w 289"/>
              <a:gd name="T39" fmla="*/ 2147483646 h 352"/>
              <a:gd name="T40" fmla="*/ 2147483646 w 289"/>
              <a:gd name="T41" fmla="*/ 2147483646 h 352"/>
              <a:gd name="T42" fmla="*/ 2147483646 w 289"/>
              <a:gd name="T43" fmla="*/ 2147483646 h 352"/>
              <a:gd name="T44" fmla="*/ 2147483646 w 289"/>
              <a:gd name="T45" fmla="*/ 2147483646 h 352"/>
              <a:gd name="T46" fmla="*/ 2147483646 w 289"/>
              <a:gd name="T47" fmla="*/ 2147483646 h 352"/>
              <a:gd name="T48" fmla="*/ 2147483646 w 289"/>
              <a:gd name="T49" fmla="*/ 2147483646 h 352"/>
              <a:gd name="T50" fmla="*/ 2147483646 w 289"/>
              <a:gd name="T51" fmla="*/ 2147483646 h 352"/>
              <a:gd name="T52" fmla="*/ 2147483646 w 289"/>
              <a:gd name="T53" fmla="*/ 2147483646 h 352"/>
              <a:gd name="T54" fmla="*/ 2147483646 w 289"/>
              <a:gd name="T55" fmla="*/ 2147483646 h 352"/>
              <a:gd name="T56" fmla="*/ 2147483646 w 289"/>
              <a:gd name="T57" fmla="*/ 2147483646 h 352"/>
              <a:gd name="T58" fmla="*/ 2147483646 w 289"/>
              <a:gd name="T59" fmla="*/ 2147483646 h 352"/>
              <a:gd name="T60" fmla="*/ 2147483646 w 289"/>
              <a:gd name="T61" fmla="*/ 2147483646 h 352"/>
              <a:gd name="T62" fmla="*/ 2147483646 w 289"/>
              <a:gd name="T63" fmla="*/ 2147483646 h 352"/>
              <a:gd name="T64" fmla="*/ 2147483646 w 289"/>
              <a:gd name="T65" fmla="*/ 2147483646 h 352"/>
              <a:gd name="T66" fmla="*/ 2147483646 w 289"/>
              <a:gd name="T67" fmla="*/ 2147483646 h 352"/>
              <a:gd name="T68" fmla="*/ 2147483646 w 289"/>
              <a:gd name="T69" fmla="*/ 2147483646 h 352"/>
              <a:gd name="T70" fmla="*/ 2147483646 w 289"/>
              <a:gd name="T71" fmla="*/ 2147483646 h 352"/>
              <a:gd name="T72" fmla="*/ 2147483646 w 289"/>
              <a:gd name="T73" fmla="*/ 2147483646 h 352"/>
              <a:gd name="T74" fmla="*/ 2147483646 w 289"/>
              <a:gd name="T75" fmla="*/ 2147483646 h 352"/>
              <a:gd name="T76" fmla="*/ 2147483646 w 289"/>
              <a:gd name="T77" fmla="*/ 2147483646 h 352"/>
              <a:gd name="T78" fmla="*/ 2147483646 w 289"/>
              <a:gd name="T79" fmla="*/ 2147483646 h 352"/>
              <a:gd name="T80" fmla="*/ 2147483646 w 289"/>
              <a:gd name="T81" fmla="*/ 0 h 352"/>
              <a:gd name="T82" fmla="*/ 2147483646 w 289"/>
              <a:gd name="T83" fmla="*/ 2147483646 h 352"/>
              <a:gd name="T84" fmla="*/ 2147483646 w 289"/>
              <a:gd name="T85" fmla="*/ 2147483646 h 352"/>
              <a:gd name="T86" fmla="*/ 2147483646 w 289"/>
              <a:gd name="T87" fmla="*/ 2147483646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65" name="Freeform 1371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6 w 252"/>
              <a:gd name="T1" fmla="*/ 2147483646 h 235"/>
              <a:gd name="T2" fmla="*/ 2147483646 w 252"/>
              <a:gd name="T3" fmla="*/ 2147483646 h 235"/>
              <a:gd name="T4" fmla="*/ 2147483646 w 252"/>
              <a:gd name="T5" fmla="*/ 2147483646 h 235"/>
              <a:gd name="T6" fmla="*/ 2147483646 w 252"/>
              <a:gd name="T7" fmla="*/ 2147483646 h 235"/>
              <a:gd name="T8" fmla="*/ 2147483646 w 252"/>
              <a:gd name="T9" fmla="*/ 2147483646 h 235"/>
              <a:gd name="T10" fmla="*/ 2147483646 w 252"/>
              <a:gd name="T11" fmla="*/ 2147483646 h 235"/>
              <a:gd name="T12" fmla="*/ 2147483646 w 252"/>
              <a:gd name="T13" fmla="*/ 2147483646 h 235"/>
              <a:gd name="T14" fmla="*/ 2147483646 w 252"/>
              <a:gd name="T15" fmla="*/ 2147483646 h 235"/>
              <a:gd name="T16" fmla="*/ 2147483646 w 252"/>
              <a:gd name="T17" fmla="*/ 2147483646 h 235"/>
              <a:gd name="T18" fmla="*/ 2147483646 w 252"/>
              <a:gd name="T19" fmla="*/ 2147483646 h 235"/>
              <a:gd name="T20" fmla="*/ 2147483646 w 252"/>
              <a:gd name="T21" fmla="*/ 2147483646 h 235"/>
              <a:gd name="T22" fmla="*/ 2147483646 w 252"/>
              <a:gd name="T23" fmla="*/ 2147483646 h 235"/>
              <a:gd name="T24" fmla="*/ 2147483646 w 252"/>
              <a:gd name="T25" fmla="*/ 2147483646 h 235"/>
              <a:gd name="T26" fmla="*/ 2147483646 w 252"/>
              <a:gd name="T27" fmla="*/ 2147483646 h 235"/>
              <a:gd name="T28" fmla="*/ 2147483646 w 252"/>
              <a:gd name="T29" fmla="*/ 2147483646 h 235"/>
              <a:gd name="T30" fmla="*/ 2147483646 w 252"/>
              <a:gd name="T31" fmla="*/ 2147483646 h 235"/>
              <a:gd name="T32" fmla="*/ 2147483646 w 252"/>
              <a:gd name="T33" fmla="*/ 2147483646 h 235"/>
              <a:gd name="T34" fmla="*/ 2147483646 w 252"/>
              <a:gd name="T35" fmla="*/ 2147483646 h 235"/>
              <a:gd name="T36" fmla="*/ 2147483646 w 252"/>
              <a:gd name="T37" fmla="*/ 2147483646 h 235"/>
              <a:gd name="T38" fmla="*/ 2147483646 w 252"/>
              <a:gd name="T39" fmla="*/ 2147483646 h 235"/>
              <a:gd name="T40" fmla="*/ 2147483646 w 252"/>
              <a:gd name="T41" fmla="*/ 2147483646 h 235"/>
              <a:gd name="T42" fmla="*/ 2147483646 w 252"/>
              <a:gd name="T43" fmla="*/ 2147483646 h 235"/>
              <a:gd name="T44" fmla="*/ 2147483646 w 252"/>
              <a:gd name="T45" fmla="*/ 2147483646 h 235"/>
              <a:gd name="T46" fmla="*/ 2147483646 w 252"/>
              <a:gd name="T47" fmla="*/ 2147483646 h 235"/>
              <a:gd name="T48" fmla="*/ 2147483646 w 252"/>
              <a:gd name="T49" fmla="*/ 2147483646 h 235"/>
              <a:gd name="T50" fmla="*/ 2147483646 w 252"/>
              <a:gd name="T51" fmla="*/ 2147483646 h 235"/>
              <a:gd name="T52" fmla="*/ 2147483646 w 252"/>
              <a:gd name="T53" fmla="*/ 2147483646 h 235"/>
              <a:gd name="T54" fmla="*/ 2147483646 w 252"/>
              <a:gd name="T55" fmla="*/ 2147483646 h 235"/>
              <a:gd name="T56" fmla="*/ 2147483646 w 252"/>
              <a:gd name="T57" fmla="*/ 2147483646 h 235"/>
              <a:gd name="T58" fmla="*/ 2147483646 w 252"/>
              <a:gd name="T59" fmla="*/ 2147483646 h 235"/>
              <a:gd name="T60" fmla="*/ 2147483646 w 252"/>
              <a:gd name="T61" fmla="*/ 2147483646 h 235"/>
              <a:gd name="T62" fmla="*/ 2147483646 w 252"/>
              <a:gd name="T63" fmla="*/ 2147483646 h 235"/>
              <a:gd name="T64" fmla="*/ 2147483646 w 252"/>
              <a:gd name="T65" fmla="*/ 2147483646 h 235"/>
              <a:gd name="T66" fmla="*/ 2147483646 w 252"/>
              <a:gd name="T67" fmla="*/ 2147483646 h 235"/>
              <a:gd name="T68" fmla="*/ 2147483646 w 252"/>
              <a:gd name="T69" fmla="*/ 2147483646 h 235"/>
              <a:gd name="T70" fmla="*/ 2147483646 w 252"/>
              <a:gd name="T71" fmla="*/ 2147483646 h 235"/>
              <a:gd name="T72" fmla="*/ 2147483646 w 252"/>
              <a:gd name="T73" fmla="*/ 2147483646 h 235"/>
              <a:gd name="T74" fmla="*/ 2147483646 w 252"/>
              <a:gd name="T75" fmla="*/ 2147483646 h 235"/>
              <a:gd name="T76" fmla="*/ 2147483646 w 252"/>
              <a:gd name="T77" fmla="*/ 2147483646 h 235"/>
              <a:gd name="T78" fmla="*/ 2147483646 w 252"/>
              <a:gd name="T79" fmla="*/ 0 h 235"/>
              <a:gd name="T80" fmla="*/ 2147483646 w 252"/>
              <a:gd name="T81" fmla="*/ 0 h 235"/>
              <a:gd name="T82" fmla="*/ 2147483646 w 252"/>
              <a:gd name="T83" fmla="*/ 0 h 235"/>
              <a:gd name="T84" fmla="*/ 2147483646 w 252"/>
              <a:gd name="T85" fmla="*/ 2147483646 h 235"/>
              <a:gd name="T86" fmla="*/ 2147483646 w 252"/>
              <a:gd name="T87" fmla="*/ 2147483646 h 235"/>
              <a:gd name="T88" fmla="*/ 0 w 252"/>
              <a:gd name="T89" fmla="*/ 2147483646 h 235"/>
              <a:gd name="T90" fmla="*/ 2147483646 w 252"/>
              <a:gd name="T91" fmla="*/ 2147483646 h 235"/>
              <a:gd name="T92" fmla="*/ 2147483646 w 252"/>
              <a:gd name="T93" fmla="*/ 2147483646 h 235"/>
              <a:gd name="T94" fmla="*/ 2147483646 w 252"/>
              <a:gd name="T95" fmla="*/ 2147483646 h 235"/>
              <a:gd name="T96" fmla="*/ 2147483646 w 252"/>
              <a:gd name="T97" fmla="*/ 2147483646 h 235"/>
              <a:gd name="T98" fmla="*/ 2147483646 w 252"/>
              <a:gd name="T99" fmla="*/ 2147483646 h 235"/>
              <a:gd name="T100" fmla="*/ 2147483646 w 252"/>
              <a:gd name="T101" fmla="*/ 2147483646 h 235"/>
              <a:gd name="T102" fmla="*/ 2147483646 w 252"/>
              <a:gd name="T103" fmla="*/ 2147483646 h 235"/>
              <a:gd name="T104" fmla="*/ 2147483646 w 252"/>
              <a:gd name="T105" fmla="*/ 2147483646 h 235"/>
              <a:gd name="T106" fmla="*/ 2147483646 w 252"/>
              <a:gd name="T107" fmla="*/ 2147483646 h 235"/>
              <a:gd name="T108" fmla="*/ 2147483646 w 252"/>
              <a:gd name="T109" fmla="*/ 2147483646 h 235"/>
              <a:gd name="T110" fmla="*/ 2147483646 w 252"/>
              <a:gd name="T111" fmla="*/ 2147483646 h 235"/>
              <a:gd name="T112" fmla="*/ 2147483646 w 252"/>
              <a:gd name="T113" fmla="*/ 2147483646 h 235"/>
              <a:gd name="T114" fmla="*/ 2147483646 w 252"/>
              <a:gd name="T115" fmla="*/ 2147483646 h 235"/>
              <a:gd name="T116" fmla="*/ 2147483646 w 252"/>
              <a:gd name="T117" fmla="*/ 2147483646 h 235"/>
              <a:gd name="T118" fmla="*/ 2147483646 w 252"/>
              <a:gd name="T119" fmla="*/ 2147483646 h 235"/>
              <a:gd name="T120" fmla="*/ 2147483646 w 252"/>
              <a:gd name="T121" fmla="*/ 2147483646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66" name="Freeform 1372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6 h 220"/>
              <a:gd name="T2" fmla="*/ 0 w 103"/>
              <a:gd name="T3" fmla="*/ 2147483646 h 220"/>
              <a:gd name="T4" fmla="*/ 2147483646 w 103"/>
              <a:gd name="T5" fmla="*/ 2147483646 h 220"/>
              <a:gd name="T6" fmla="*/ 2147483646 w 103"/>
              <a:gd name="T7" fmla="*/ 2147483646 h 220"/>
              <a:gd name="T8" fmla="*/ 2147483646 w 103"/>
              <a:gd name="T9" fmla="*/ 2147483646 h 220"/>
              <a:gd name="T10" fmla="*/ 2147483646 w 103"/>
              <a:gd name="T11" fmla="*/ 2147483646 h 220"/>
              <a:gd name="T12" fmla="*/ 2147483646 w 103"/>
              <a:gd name="T13" fmla="*/ 2147483646 h 220"/>
              <a:gd name="T14" fmla="*/ 2147483646 w 103"/>
              <a:gd name="T15" fmla="*/ 2147483646 h 220"/>
              <a:gd name="T16" fmla="*/ 2147483646 w 103"/>
              <a:gd name="T17" fmla="*/ 2147483646 h 220"/>
              <a:gd name="T18" fmla="*/ 2147483646 w 103"/>
              <a:gd name="T19" fmla="*/ 2147483646 h 220"/>
              <a:gd name="T20" fmla="*/ 2147483646 w 103"/>
              <a:gd name="T21" fmla="*/ 2147483646 h 220"/>
              <a:gd name="T22" fmla="*/ 2147483646 w 103"/>
              <a:gd name="T23" fmla="*/ 2147483646 h 220"/>
              <a:gd name="T24" fmla="*/ 2147483646 w 103"/>
              <a:gd name="T25" fmla="*/ 2147483646 h 220"/>
              <a:gd name="T26" fmla="*/ 2147483646 w 103"/>
              <a:gd name="T27" fmla="*/ 2147483646 h 220"/>
              <a:gd name="T28" fmla="*/ 2147483646 w 103"/>
              <a:gd name="T29" fmla="*/ 2147483646 h 220"/>
              <a:gd name="T30" fmla="*/ 2147483646 w 103"/>
              <a:gd name="T31" fmla="*/ 2147483646 h 220"/>
              <a:gd name="T32" fmla="*/ 2147483646 w 103"/>
              <a:gd name="T33" fmla="*/ 2147483646 h 220"/>
              <a:gd name="T34" fmla="*/ 2147483646 w 103"/>
              <a:gd name="T35" fmla="*/ 2147483646 h 220"/>
              <a:gd name="T36" fmla="*/ 2147483646 w 103"/>
              <a:gd name="T37" fmla="*/ 2147483646 h 220"/>
              <a:gd name="T38" fmla="*/ 2147483646 w 103"/>
              <a:gd name="T39" fmla="*/ 2147483646 h 220"/>
              <a:gd name="T40" fmla="*/ 2147483646 w 103"/>
              <a:gd name="T41" fmla="*/ 2147483646 h 220"/>
              <a:gd name="T42" fmla="*/ 2147483646 w 103"/>
              <a:gd name="T43" fmla="*/ 2147483646 h 220"/>
              <a:gd name="T44" fmla="*/ 2147483646 w 103"/>
              <a:gd name="T45" fmla="*/ 2147483646 h 220"/>
              <a:gd name="T46" fmla="*/ 2147483646 w 103"/>
              <a:gd name="T47" fmla="*/ 2147483646 h 220"/>
              <a:gd name="T48" fmla="*/ 2147483646 w 103"/>
              <a:gd name="T49" fmla="*/ 2147483646 h 220"/>
              <a:gd name="T50" fmla="*/ 2147483646 w 103"/>
              <a:gd name="T51" fmla="*/ 2147483646 h 220"/>
              <a:gd name="T52" fmla="*/ 2147483646 w 103"/>
              <a:gd name="T53" fmla="*/ 2147483646 h 220"/>
              <a:gd name="T54" fmla="*/ 2147483646 w 103"/>
              <a:gd name="T55" fmla="*/ 2147483646 h 220"/>
              <a:gd name="T56" fmla="*/ 2147483646 w 103"/>
              <a:gd name="T57" fmla="*/ 2147483646 h 220"/>
              <a:gd name="T58" fmla="*/ 2147483646 w 103"/>
              <a:gd name="T59" fmla="*/ 2147483646 h 220"/>
              <a:gd name="T60" fmla="*/ 2147483646 w 103"/>
              <a:gd name="T61" fmla="*/ 2147483646 h 220"/>
              <a:gd name="T62" fmla="*/ 2147483646 w 103"/>
              <a:gd name="T63" fmla="*/ 2147483646 h 220"/>
              <a:gd name="T64" fmla="*/ 2147483646 w 103"/>
              <a:gd name="T65" fmla="*/ 0 h 220"/>
              <a:gd name="T66" fmla="*/ 2147483646 w 103"/>
              <a:gd name="T67" fmla="*/ 2147483646 h 220"/>
              <a:gd name="T68" fmla="*/ 2147483646 w 103"/>
              <a:gd name="T69" fmla="*/ 2147483646 h 220"/>
              <a:gd name="T70" fmla="*/ 2147483646 w 103"/>
              <a:gd name="T71" fmla="*/ 2147483646 h 220"/>
              <a:gd name="T72" fmla="*/ 2147483646 w 103"/>
              <a:gd name="T73" fmla="*/ 2147483646 h 220"/>
              <a:gd name="T74" fmla="*/ 2147483646 w 103"/>
              <a:gd name="T75" fmla="*/ 2147483646 h 220"/>
              <a:gd name="T76" fmla="*/ 2147483646 w 103"/>
              <a:gd name="T77" fmla="*/ 2147483646 h 220"/>
              <a:gd name="T78" fmla="*/ 2147483646 w 103"/>
              <a:gd name="T79" fmla="*/ 2147483646 h 220"/>
              <a:gd name="T80" fmla="*/ 0 w 103"/>
              <a:gd name="T81" fmla="*/ 2147483646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67" name="Freeform 1373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6 w 220"/>
              <a:gd name="T1" fmla="*/ 2147483646 h 288"/>
              <a:gd name="T2" fmla="*/ 2147483646 w 220"/>
              <a:gd name="T3" fmla="*/ 2147483646 h 288"/>
              <a:gd name="T4" fmla="*/ 2147483646 w 220"/>
              <a:gd name="T5" fmla="*/ 2147483646 h 288"/>
              <a:gd name="T6" fmla="*/ 2147483646 w 220"/>
              <a:gd name="T7" fmla="*/ 2147483646 h 288"/>
              <a:gd name="T8" fmla="*/ 2147483646 w 220"/>
              <a:gd name="T9" fmla="*/ 2147483646 h 288"/>
              <a:gd name="T10" fmla="*/ 2147483646 w 220"/>
              <a:gd name="T11" fmla="*/ 2147483646 h 288"/>
              <a:gd name="T12" fmla="*/ 2147483646 w 220"/>
              <a:gd name="T13" fmla="*/ 2147483646 h 288"/>
              <a:gd name="T14" fmla="*/ 2147483646 w 220"/>
              <a:gd name="T15" fmla="*/ 2147483646 h 288"/>
              <a:gd name="T16" fmla="*/ 2147483646 w 220"/>
              <a:gd name="T17" fmla="*/ 2147483646 h 288"/>
              <a:gd name="T18" fmla="*/ 2147483646 w 220"/>
              <a:gd name="T19" fmla="*/ 2147483646 h 288"/>
              <a:gd name="T20" fmla="*/ 2147483646 w 220"/>
              <a:gd name="T21" fmla="*/ 2147483646 h 288"/>
              <a:gd name="T22" fmla="*/ 2147483646 w 220"/>
              <a:gd name="T23" fmla="*/ 2147483646 h 288"/>
              <a:gd name="T24" fmla="*/ 2147483646 w 220"/>
              <a:gd name="T25" fmla="*/ 2147483646 h 288"/>
              <a:gd name="T26" fmla="*/ 2147483646 w 220"/>
              <a:gd name="T27" fmla="*/ 2147483646 h 288"/>
              <a:gd name="T28" fmla="*/ 2147483646 w 220"/>
              <a:gd name="T29" fmla="*/ 2147483646 h 288"/>
              <a:gd name="T30" fmla="*/ 2147483646 w 220"/>
              <a:gd name="T31" fmla="*/ 2147483646 h 288"/>
              <a:gd name="T32" fmla="*/ 2147483646 w 220"/>
              <a:gd name="T33" fmla="*/ 2147483646 h 288"/>
              <a:gd name="T34" fmla="*/ 2147483646 w 220"/>
              <a:gd name="T35" fmla="*/ 2147483646 h 288"/>
              <a:gd name="T36" fmla="*/ 2147483646 w 220"/>
              <a:gd name="T37" fmla="*/ 2147483646 h 288"/>
              <a:gd name="T38" fmla="*/ 2147483646 w 220"/>
              <a:gd name="T39" fmla="*/ 2147483646 h 288"/>
              <a:gd name="T40" fmla="*/ 2147483646 w 220"/>
              <a:gd name="T41" fmla="*/ 2147483646 h 288"/>
              <a:gd name="T42" fmla="*/ 2147483646 w 220"/>
              <a:gd name="T43" fmla="*/ 2147483646 h 288"/>
              <a:gd name="T44" fmla="*/ 2147483646 w 220"/>
              <a:gd name="T45" fmla="*/ 2147483646 h 288"/>
              <a:gd name="T46" fmla="*/ 2147483646 w 220"/>
              <a:gd name="T47" fmla="*/ 2147483646 h 288"/>
              <a:gd name="T48" fmla="*/ 2147483646 w 220"/>
              <a:gd name="T49" fmla="*/ 2147483646 h 288"/>
              <a:gd name="T50" fmla="*/ 2147483646 w 220"/>
              <a:gd name="T51" fmla="*/ 2147483646 h 288"/>
              <a:gd name="T52" fmla="*/ 2147483646 w 220"/>
              <a:gd name="T53" fmla="*/ 2147483646 h 288"/>
              <a:gd name="T54" fmla="*/ 2147483646 w 220"/>
              <a:gd name="T55" fmla="*/ 2147483646 h 288"/>
              <a:gd name="T56" fmla="*/ 2147483646 w 220"/>
              <a:gd name="T57" fmla="*/ 2147483646 h 288"/>
              <a:gd name="T58" fmla="*/ 2147483646 w 220"/>
              <a:gd name="T59" fmla="*/ 0 h 288"/>
              <a:gd name="T60" fmla="*/ 2147483646 w 220"/>
              <a:gd name="T61" fmla="*/ 2147483646 h 288"/>
              <a:gd name="T62" fmla="*/ 2147483646 w 220"/>
              <a:gd name="T63" fmla="*/ 2147483646 h 288"/>
              <a:gd name="T64" fmla="*/ 2147483646 w 220"/>
              <a:gd name="T65" fmla="*/ 2147483646 h 288"/>
              <a:gd name="T66" fmla="*/ 2147483646 w 220"/>
              <a:gd name="T67" fmla="*/ 2147483646 h 288"/>
              <a:gd name="T68" fmla="*/ 2147483646 w 220"/>
              <a:gd name="T69" fmla="*/ 2147483646 h 288"/>
              <a:gd name="T70" fmla="*/ 2147483646 w 220"/>
              <a:gd name="T71" fmla="*/ 2147483646 h 288"/>
              <a:gd name="T72" fmla="*/ 2147483646 w 220"/>
              <a:gd name="T73" fmla="*/ 2147483646 h 288"/>
              <a:gd name="T74" fmla="*/ 2147483646 w 220"/>
              <a:gd name="T75" fmla="*/ 2147483646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268" name="Group 1381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1269" name="Picture 1001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0" name="Freeform 1002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1" name="Freeform 1003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2" name="Freeform 1004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3" name="Freeform 1005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4" name="Freeform 1006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5" name="Freeform 1007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6" name="Freeform 1008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7" name="Freeform 1009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8" name="Freeform 1010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79" name="Freeform 1011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80" name="Freeform 1012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81" name="Freeform 1013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82" name="Freeform 1014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83" name="Freeform 1015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84" name="Freeform 1016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85" name="Freeform 1017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86" name="Group 1374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1287" name="Rectangle 1375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8" name="Rectangle 1376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9" name="Rectangle 1377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90" name="Rectangle 1378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91" name="Rectangle 1379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92" name="Rectangle 1380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93" name="Line 948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294" name="Group 1407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1295" name="Freeform 1384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96" name="Freeform 1385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97" name="Freeform 1386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98" name="Freeform 1387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99" name="Freeform 1388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0" name="Freeform 1389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1" name="Freeform 1390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2" name="Freeform 1391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3" name="Freeform 1392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4" name="Freeform 1393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05" name="Freeform 1394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06" name="Freeform 1395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07" name="Freeform 1396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08" name="Freeform 1397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09" name="Freeform 1398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10" name="Freeform 1399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311" name="Group 1400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1312" name="Rectangle 1401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13" name="Rectangle 1402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14" name="Rectangle 1403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15" name="Rectangle 1404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16" name="Rectangle 1405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17" name="Rectangle 1406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Shape 2389"/>
          <p:cNvSpPr txBox="1"/>
          <p:nvPr/>
        </p:nvSpPr>
        <p:spPr>
          <a:xfrm>
            <a:off x="5576887" y="6467475"/>
            <a:ext cx="2895600" cy="2873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</a:t>
            </a:r>
          </a:p>
        </p:txBody>
      </p:sp>
      <p:sp>
        <p:nvSpPr>
          <p:cNvPr id="2390" name="Shape 2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" dirty="0">
                <a:sym typeface="Cabin"/>
              </a:rPr>
              <a:t>Access networks and physical media</a:t>
            </a:r>
          </a:p>
        </p:txBody>
      </p:sp>
      <p:sp>
        <p:nvSpPr>
          <p:cNvPr id="2391" name="Shape 23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518123" cy="49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" sz="28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Q: How to connect end systems to edge router?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dirty="0">
                <a:solidFill>
                  <a:schemeClr val="tx1"/>
                </a:solidFill>
                <a:sym typeface="Cabin"/>
              </a:rPr>
              <a:t>Residential access nets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dirty="0">
                <a:solidFill>
                  <a:schemeClr val="tx1"/>
                </a:solidFill>
                <a:sym typeface="Cabin"/>
              </a:rPr>
              <a:t>Institutional access networks (school, company)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72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q"/>
            </a:pPr>
            <a:r>
              <a:rPr lang="en" sz="2400" dirty="0">
                <a:solidFill>
                  <a:schemeClr val="tx1"/>
                </a:solidFill>
                <a:sym typeface="Cabin"/>
              </a:rPr>
              <a:t>Mobile access networks</a:t>
            </a:r>
          </a:p>
        </p:txBody>
      </p:sp>
      <p:sp>
        <p:nvSpPr>
          <p:cNvPr id="2392" name="Shape 2392"/>
          <p:cNvSpPr/>
          <p:nvPr/>
        </p:nvSpPr>
        <p:spPr>
          <a:xfrm>
            <a:off x="5202237" y="1712911"/>
            <a:ext cx="1736724" cy="1071561"/>
          </a:xfrm>
          <a:custGeom>
            <a:avLst/>
            <a:gdLst/>
            <a:ahLst/>
            <a:cxnLst/>
            <a:rect l="0" t="0" r="0" b="0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Shape 2393"/>
          <p:cNvGrpSpPr/>
          <p:nvPr/>
        </p:nvGrpSpPr>
        <p:grpSpPr>
          <a:xfrm>
            <a:off x="5370512" y="3047999"/>
            <a:ext cx="1458912" cy="933449"/>
            <a:chOff x="4586287" y="2589211"/>
            <a:chExt cx="1555750" cy="1179511"/>
          </a:xfrm>
        </p:grpSpPr>
        <p:sp>
          <p:nvSpPr>
            <p:cNvPr id="2394" name="Shape 2394"/>
            <p:cNvSpPr txBox="1"/>
            <p:nvPr/>
          </p:nvSpPr>
          <p:spPr>
            <a:xfrm>
              <a:off x="4835525" y="2922586"/>
              <a:ext cx="1052511" cy="846136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4586287" y="2589211"/>
              <a:ext cx="1555750" cy="401637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6" name="Shape 2396"/>
          <p:cNvSpPr/>
          <p:nvPr/>
        </p:nvSpPr>
        <p:spPr>
          <a:xfrm>
            <a:off x="5364162" y="4425950"/>
            <a:ext cx="3225800" cy="1665286"/>
          </a:xfrm>
          <a:custGeom>
            <a:avLst/>
            <a:gdLst/>
            <a:ahLst/>
            <a:cxnLst/>
            <a:rect l="0" t="0" r="0" b="0"/>
            <a:pathLst>
              <a:path w="2032" h="1049" extrusionOk="0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7" name="Shape 2397"/>
          <p:cNvCxnSpPr/>
          <p:nvPr/>
        </p:nvCxnSpPr>
        <p:spPr>
          <a:xfrm rot="-5400000">
            <a:off x="7845425" y="5162550"/>
            <a:ext cx="523874" cy="139699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398" name="Shape 2398"/>
          <p:cNvCxnSpPr/>
          <p:nvPr/>
        </p:nvCxnSpPr>
        <p:spPr>
          <a:xfrm rot="-5400000" flipH="1">
            <a:off x="7991474" y="5443537"/>
            <a:ext cx="3174" cy="85724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399" name="Shape 2399"/>
          <p:cNvCxnSpPr/>
          <p:nvPr/>
        </p:nvCxnSpPr>
        <p:spPr>
          <a:xfrm rot="10800000">
            <a:off x="8177211" y="5116512"/>
            <a:ext cx="0" cy="114300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0" name="Shape 2400"/>
          <p:cNvCxnSpPr/>
          <p:nvPr/>
        </p:nvCxnSpPr>
        <p:spPr>
          <a:xfrm>
            <a:off x="6100762" y="4776787"/>
            <a:ext cx="217487" cy="100011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1" name="Shape 2401"/>
          <p:cNvCxnSpPr/>
          <p:nvPr/>
        </p:nvCxnSpPr>
        <p:spPr>
          <a:xfrm rot="10800000" flipH="1">
            <a:off x="5842000" y="5038725"/>
            <a:ext cx="407987" cy="74611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2" name="Shape 2402"/>
          <p:cNvCxnSpPr/>
          <p:nvPr/>
        </p:nvCxnSpPr>
        <p:spPr>
          <a:xfrm flipH="1">
            <a:off x="6267450" y="5102225"/>
            <a:ext cx="144462" cy="169861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3" name="Shape 2403"/>
          <p:cNvCxnSpPr/>
          <p:nvPr/>
        </p:nvCxnSpPr>
        <p:spPr>
          <a:xfrm rot="10800000">
            <a:off x="6586536" y="5110161"/>
            <a:ext cx="76199" cy="163511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4" name="Shape 2404"/>
          <p:cNvCxnSpPr/>
          <p:nvPr/>
        </p:nvCxnSpPr>
        <p:spPr>
          <a:xfrm>
            <a:off x="6743700" y="5056187"/>
            <a:ext cx="503236" cy="269874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5" name="Shape 2405"/>
          <p:cNvCxnSpPr/>
          <p:nvPr/>
        </p:nvCxnSpPr>
        <p:spPr>
          <a:xfrm>
            <a:off x="6284912" y="3551237"/>
            <a:ext cx="0" cy="106362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6" name="Shape 2406"/>
          <p:cNvCxnSpPr/>
          <p:nvPr/>
        </p:nvCxnSpPr>
        <p:spPr>
          <a:xfrm rot="10800000" flipH="1">
            <a:off x="5891212" y="3736975"/>
            <a:ext cx="168274" cy="3174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407" name="Shape 2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387" y="3548062"/>
            <a:ext cx="369886" cy="306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8" name="Shape 2408"/>
          <p:cNvCxnSpPr/>
          <p:nvPr/>
        </p:nvCxnSpPr>
        <p:spPr>
          <a:xfrm rot="-5400000" flipH="1">
            <a:off x="7994649" y="5440362"/>
            <a:ext cx="3174" cy="85724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09" name="Shape 2409"/>
          <p:cNvCxnSpPr/>
          <p:nvPr/>
        </p:nvCxnSpPr>
        <p:spPr>
          <a:xfrm rot="10800000" flipH="1">
            <a:off x="5894387" y="3733800"/>
            <a:ext cx="168274" cy="3174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410" name="Shape 2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1975" y="3546475"/>
            <a:ext cx="369886" cy="306386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Shape 2411"/>
          <p:cNvSpPr/>
          <p:nvPr/>
        </p:nvSpPr>
        <p:spPr>
          <a:xfrm>
            <a:off x="7015161" y="3530600"/>
            <a:ext cx="1314450" cy="674687"/>
          </a:xfrm>
          <a:custGeom>
            <a:avLst/>
            <a:gdLst/>
            <a:ahLst/>
            <a:cxnLst/>
            <a:rect l="0" t="0" r="0" b="0"/>
            <a:pathLst>
              <a:path w="828" h="425" extrusionOk="0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Shape 2412"/>
          <p:cNvSpPr/>
          <p:nvPr/>
        </p:nvSpPr>
        <p:spPr>
          <a:xfrm>
            <a:off x="7023100" y="2005011"/>
            <a:ext cx="1730375" cy="1125537"/>
          </a:xfrm>
          <a:custGeom>
            <a:avLst/>
            <a:gdLst/>
            <a:ahLst/>
            <a:cxnLst/>
            <a:rect l="0" t="0" r="0" b="0"/>
            <a:pathLst>
              <a:path w="765" h="459" extrusionOk="0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3" name="Shape 2413"/>
          <p:cNvCxnSpPr/>
          <p:nvPr/>
        </p:nvCxnSpPr>
        <p:spPr>
          <a:xfrm>
            <a:off x="7396161" y="3816350"/>
            <a:ext cx="163511" cy="120649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4" name="Shape 2414"/>
          <p:cNvCxnSpPr/>
          <p:nvPr/>
        </p:nvCxnSpPr>
        <p:spPr>
          <a:xfrm>
            <a:off x="7493000" y="3736975"/>
            <a:ext cx="279399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5" name="Shape 2415"/>
          <p:cNvCxnSpPr/>
          <p:nvPr/>
        </p:nvCxnSpPr>
        <p:spPr>
          <a:xfrm rot="10800000" flipH="1">
            <a:off x="7729536" y="3822700"/>
            <a:ext cx="134936" cy="1047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6" name="Shape 2416"/>
          <p:cNvCxnSpPr/>
          <p:nvPr/>
        </p:nvCxnSpPr>
        <p:spPr>
          <a:xfrm>
            <a:off x="6723061" y="2590800"/>
            <a:ext cx="509586" cy="3174"/>
          </a:xfrm>
          <a:prstGeom prst="straightConnector1">
            <a:avLst/>
          </a:prstGeom>
          <a:noFill/>
          <a:ln w="9525" cap="rnd">
            <a:solidFill>
              <a:srgbClr val="96969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7" name="Shape 2417"/>
          <p:cNvCxnSpPr/>
          <p:nvPr/>
        </p:nvCxnSpPr>
        <p:spPr>
          <a:xfrm>
            <a:off x="7358061" y="4700587"/>
            <a:ext cx="390524" cy="184149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8" name="Shape 2418"/>
          <p:cNvCxnSpPr/>
          <p:nvPr/>
        </p:nvCxnSpPr>
        <p:spPr>
          <a:xfrm rot="10800000" flipH="1">
            <a:off x="6737350" y="4687886"/>
            <a:ext cx="322262" cy="198436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19" name="Shape 2419"/>
          <p:cNvCxnSpPr/>
          <p:nvPr/>
        </p:nvCxnSpPr>
        <p:spPr>
          <a:xfrm>
            <a:off x="6780211" y="4979987"/>
            <a:ext cx="971550" cy="0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0" name="Shape 2420"/>
          <p:cNvCxnSpPr/>
          <p:nvPr/>
        </p:nvCxnSpPr>
        <p:spPr>
          <a:xfrm rot="10800000" flipH="1">
            <a:off x="7577136" y="2495549"/>
            <a:ext cx="123824" cy="87311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1" name="Shape 2421"/>
          <p:cNvCxnSpPr/>
          <p:nvPr/>
        </p:nvCxnSpPr>
        <p:spPr>
          <a:xfrm>
            <a:off x="7405686" y="2668586"/>
            <a:ext cx="0" cy="82550"/>
          </a:xfrm>
          <a:prstGeom prst="straightConnector1">
            <a:avLst/>
          </a:prstGeom>
          <a:noFill/>
          <a:ln w="9525" cap="rnd">
            <a:solidFill>
              <a:srgbClr val="96969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2" name="Shape 2422"/>
          <p:cNvCxnSpPr/>
          <p:nvPr/>
        </p:nvCxnSpPr>
        <p:spPr>
          <a:xfrm rot="10800000" flipH="1">
            <a:off x="7577136" y="2565399"/>
            <a:ext cx="263525" cy="288925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3" name="Shape 2423"/>
          <p:cNvCxnSpPr/>
          <p:nvPr/>
        </p:nvCxnSpPr>
        <p:spPr>
          <a:xfrm>
            <a:off x="7942261" y="2563811"/>
            <a:ext cx="0" cy="19685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4" name="Shape 2424"/>
          <p:cNvCxnSpPr/>
          <p:nvPr/>
        </p:nvCxnSpPr>
        <p:spPr>
          <a:xfrm>
            <a:off x="7596186" y="2870200"/>
            <a:ext cx="188912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5" name="Shape 2425"/>
          <p:cNvCxnSpPr/>
          <p:nvPr/>
        </p:nvCxnSpPr>
        <p:spPr>
          <a:xfrm>
            <a:off x="8150225" y="2860675"/>
            <a:ext cx="17780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6" name="Shape 2426"/>
          <p:cNvCxnSpPr/>
          <p:nvPr/>
        </p:nvCxnSpPr>
        <p:spPr>
          <a:xfrm flipH="1">
            <a:off x="7296149" y="2936875"/>
            <a:ext cx="98425" cy="704850"/>
          </a:xfrm>
          <a:prstGeom prst="straightConnector1">
            <a:avLst/>
          </a:prstGeom>
          <a:noFill/>
          <a:ln w="9525" cap="rnd">
            <a:solidFill>
              <a:srgbClr val="96969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7" name="Shape 2427"/>
          <p:cNvCxnSpPr/>
          <p:nvPr/>
        </p:nvCxnSpPr>
        <p:spPr>
          <a:xfrm flipH="1">
            <a:off x="7888286" y="2936875"/>
            <a:ext cx="111125" cy="727074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8" name="Shape 2428"/>
          <p:cNvCxnSpPr/>
          <p:nvPr/>
        </p:nvCxnSpPr>
        <p:spPr>
          <a:xfrm rot="10800000" flipH="1">
            <a:off x="7272336" y="4078286"/>
            <a:ext cx="227012" cy="436562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29" name="Shape 2429"/>
          <p:cNvCxnSpPr/>
          <p:nvPr/>
        </p:nvCxnSpPr>
        <p:spPr>
          <a:xfrm>
            <a:off x="8345486" y="2859086"/>
            <a:ext cx="177800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30" name="Shape 2430"/>
          <p:cNvCxnSpPr/>
          <p:nvPr/>
        </p:nvCxnSpPr>
        <p:spPr>
          <a:xfrm>
            <a:off x="6289675" y="2406650"/>
            <a:ext cx="152399" cy="95250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31" name="Shape 2431"/>
          <p:cNvSpPr/>
          <p:nvPr/>
        </p:nvSpPr>
        <p:spPr>
          <a:xfrm>
            <a:off x="6354762" y="2565400"/>
            <a:ext cx="387350" cy="95250"/>
          </a:xfrm>
          <a:prstGeom prst="ellipse">
            <a:avLst/>
          </a:prstGeom>
          <a:gradFill>
            <a:gsLst>
              <a:gs pos="0">
                <a:schemeClr val="folHlink"/>
              </a:gs>
              <a:gs pos="100000">
                <a:srgbClr val="EAEAEA"/>
              </a:gs>
            </a:gsLst>
            <a:lin ang="0" scaled="0"/>
          </a:gradFill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Shape 2432"/>
          <p:cNvSpPr txBox="1"/>
          <p:nvPr/>
        </p:nvSpPr>
        <p:spPr>
          <a:xfrm>
            <a:off x="6354762" y="2555875"/>
            <a:ext cx="388936" cy="58737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Shape 2433"/>
          <p:cNvSpPr/>
          <p:nvPr/>
        </p:nvSpPr>
        <p:spPr>
          <a:xfrm>
            <a:off x="6353175" y="2490786"/>
            <a:ext cx="387350" cy="111125"/>
          </a:xfrm>
          <a:prstGeom prst="ellipse">
            <a:avLst/>
          </a:prstGeom>
          <a:gradFill>
            <a:gsLst>
              <a:gs pos="0">
                <a:schemeClr val="folHlink"/>
              </a:gs>
              <a:gs pos="100000">
                <a:srgbClr val="EAEAEA"/>
              </a:gs>
            </a:gsLst>
            <a:lin ang="0" scaled="0"/>
          </a:gradFill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4" name="Shape 2434"/>
          <p:cNvGrpSpPr/>
          <p:nvPr/>
        </p:nvGrpSpPr>
        <p:grpSpPr>
          <a:xfrm>
            <a:off x="6430961" y="2519362"/>
            <a:ext cx="219074" cy="52387"/>
            <a:chOff x="3917950" y="2114550"/>
            <a:chExt cx="492125" cy="95250"/>
          </a:xfrm>
        </p:grpSpPr>
        <p:sp>
          <p:nvSpPr>
            <p:cNvPr id="2435" name="Shape 2435"/>
            <p:cNvSpPr/>
            <p:nvPr/>
          </p:nvSpPr>
          <p:spPr>
            <a:xfrm>
              <a:off x="3917950" y="2114550"/>
              <a:ext cx="492125" cy="95250"/>
            </a:xfrm>
            <a:custGeom>
              <a:avLst/>
              <a:gdLst/>
              <a:ahLst/>
              <a:cxnLst/>
              <a:rect l="0" t="0" r="0" b="0"/>
              <a:pathLst>
                <a:path w="310" h="60" extrusionOk="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12700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Shape 2436"/>
            <p:cNvSpPr/>
            <p:nvPr/>
          </p:nvSpPr>
          <p:spPr>
            <a:xfrm>
              <a:off x="3940175" y="2114550"/>
              <a:ext cx="447675" cy="95250"/>
            </a:xfrm>
            <a:custGeom>
              <a:avLst/>
              <a:gdLst/>
              <a:ahLst/>
              <a:cxnLst/>
              <a:rect l="0" t="0" r="0" b="0"/>
              <a:pathLst>
                <a:path w="282" h="60" extrusionOk="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12700" cap="rnd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37" name="Shape 2437"/>
          <p:cNvCxnSpPr/>
          <p:nvPr/>
        </p:nvCxnSpPr>
        <p:spPr>
          <a:xfrm>
            <a:off x="6354762" y="2543175"/>
            <a:ext cx="0" cy="74611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38" name="Shape 2438"/>
          <p:cNvCxnSpPr/>
          <p:nvPr/>
        </p:nvCxnSpPr>
        <p:spPr>
          <a:xfrm>
            <a:off x="6740525" y="2546350"/>
            <a:ext cx="0" cy="73025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439" name="Shape 2439"/>
          <p:cNvGrpSpPr/>
          <p:nvPr/>
        </p:nvGrpSpPr>
        <p:grpSpPr>
          <a:xfrm>
            <a:off x="7202487" y="2493962"/>
            <a:ext cx="390523" cy="174624"/>
            <a:chOff x="6880225" y="2333625"/>
            <a:chExt cx="390523" cy="169861"/>
          </a:xfrm>
        </p:grpSpPr>
        <p:sp>
          <p:nvSpPr>
            <p:cNvPr id="2440" name="Shape 2440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3" name="Shape 2443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44" name="Shape 2444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Shape 2445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46" name="Shape 2446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47" name="Shape 2447"/>
            <p:cNvCxnSpPr/>
            <p:nvPr/>
          </p:nvCxnSpPr>
          <p:spPr>
            <a:xfrm>
              <a:off x="7267575" y="2389186"/>
              <a:ext cx="0" cy="73025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448" name="Shape 2448"/>
          <p:cNvGrpSpPr/>
          <p:nvPr/>
        </p:nvGrpSpPr>
        <p:grpSpPr>
          <a:xfrm>
            <a:off x="7213600" y="2757486"/>
            <a:ext cx="390523" cy="174624"/>
            <a:chOff x="6880225" y="2333625"/>
            <a:chExt cx="390523" cy="169861"/>
          </a:xfrm>
        </p:grpSpPr>
        <p:sp>
          <p:nvSpPr>
            <p:cNvPr id="2449" name="Shape 2449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Shape 2450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2" name="Shape 2452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53" name="Shape 2453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Shape 2454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55" name="Shape 2455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56" name="Shape 2456"/>
            <p:cNvCxnSpPr/>
            <p:nvPr/>
          </p:nvCxnSpPr>
          <p:spPr>
            <a:xfrm>
              <a:off x="7267575" y="2389186"/>
              <a:ext cx="0" cy="73025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457" name="Shape 2457"/>
          <p:cNvGrpSpPr/>
          <p:nvPr/>
        </p:nvGrpSpPr>
        <p:grpSpPr>
          <a:xfrm>
            <a:off x="7762875" y="2759075"/>
            <a:ext cx="390523" cy="174624"/>
            <a:chOff x="6880225" y="2333625"/>
            <a:chExt cx="390523" cy="169861"/>
          </a:xfrm>
        </p:grpSpPr>
        <p:sp>
          <p:nvSpPr>
            <p:cNvPr id="2458" name="Shape 2458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Shape 2459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1" name="Shape 2461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62" name="Shape 2462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Shape 2463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64" name="Shape 2464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65" name="Shape 2465"/>
            <p:cNvCxnSpPr/>
            <p:nvPr/>
          </p:nvCxnSpPr>
          <p:spPr>
            <a:xfrm>
              <a:off x="7267575" y="2389186"/>
              <a:ext cx="0" cy="73025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466" name="Shape 2466"/>
          <p:cNvGrpSpPr/>
          <p:nvPr/>
        </p:nvGrpSpPr>
        <p:grpSpPr>
          <a:xfrm>
            <a:off x="7689850" y="2393949"/>
            <a:ext cx="390523" cy="174624"/>
            <a:chOff x="6880225" y="2333625"/>
            <a:chExt cx="390523" cy="169861"/>
          </a:xfrm>
        </p:grpSpPr>
        <p:sp>
          <p:nvSpPr>
            <p:cNvPr id="2467" name="Shape 2467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Shape 2468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0" name="Shape 2470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71" name="Shape 2471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Shape 2472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73" name="Shape 2473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74" name="Shape 2474"/>
            <p:cNvCxnSpPr/>
            <p:nvPr/>
          </p:nvCxnSpPr>
          <p:spPr>
            <a:xfrm>
              <a:off x="7267575" y="2389186"/>
              <a:ext cx="0" cy="73025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475" name="Shape 2475"/>
          <p:cNvGrpSpPr/>
          <p:nvPr/>
        </p:nvGrpSpPr>
        <p:grpSpPr>
          <a:xfrm>
            <a:off x="7737474" y="3644900"/>
            <a:ext cx="492123" cy="206374"/>
            <a:chOff x="6880225" y="2333625"/>
            <a:chExt cx="390523" cy="169861"/>
          </a:xfrm>
        </p:grpSpPr>
        <p:sp>
          <p:nvSpPr>
            <p:cNvPr id="2476" name="Shape 2476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Shape 2477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9" name="Shape 2479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80" name="Shape 2480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Shape 2481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82" name="Shape 2482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83" name="Shape 2483"/>
            <p:cNvCxnSpPr/>
            <p:nvPr/>
          </p:nvCxnSpPr>
          <p:spPr>
            <a:xfrm>
              <a:off x="7267575" y="2389186"/>
              <a:ext cx="0" cy="69849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2484" name="Shape 2484"/>
          <p:cNvCxnSpPr/>
          <p:nvPr/>
        </p:nvCxnSpPr>
        <p:spPr>
          <a:xfrm>
            <a:off x="6427787" y="3743325"/>
            <a:ext cx="679449" cy="0"/>
          </a:xfrm>
          <a:prstGeom prst="straightConnector1">
            <a:avLst/>
          </a:prstGeom>
          <a:noFill/>
          <a:ln w="9525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485" name="Shape 2485"/>
          <p:cNvGrpSpPr/>
          <p:nvPr/>
        </p:nvGrpSpPr>
        <p:grpSpPr>
          <a:xfrm>
            <a:off x="7086599" y="3632200"/>
            <a:ext cx="492123" cy="206374"/>
            <a:chOff x="6880225" y="2333625"/>
            <a:chExt cx="390523" cy="169861"/>
          </a:xfrm>
        </p:grpSpPr>
        <p:sp>
          <p:nvSpPr>
            <p:cNvPr id="2486" name="Shape 2486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Shape 2488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9" name="Shape 2489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90" name="Shape 2490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Shape 2491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92" name="Shape 2492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493" name="Shape 2493"/>
            <p:cNvCxnSpPr/>
            <p:nvPr/>
          </p:nvCxnSpPr>
          <p:spPr>
            <a:xfrm>
              <a:off x="7267575" y="2389186"/>
              <a:ext cx="0" cy="69849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494" name="Shape 2494"/>
          <p:cNvGrpSpPr/>
          <p:nvPr/>
        </p:nvGrpSpPr>
        <p:grpSpPr>
          <a:xfrm>
            <a:off x="7397749" y="3911600"/>
            <a:ext cx="492123" cy="206374"/>
            <a:chOff x="6880225" y="2333625"/>
            <a:chExt cx="390523" cy="169861"/>
          </a:xfrm>
        </p:grpSpPr>
        <p:sp>
          <p:nvSpPr>
            <p:cNvPr id="2495" name="Shape 2495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Shape 2496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Shape 2497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8" name="Shape 2498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499" name="Shape 2499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Shape 2500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01" name="Shape 2501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02" name="Shape 2502"/>
            <p:cNvCxnSpPr/>
            <p:nvPr/>
          </p:nvCxnSpPr>
          <p:spPr>
            <a:xfrm>
              <a:off x="7267575" y="2389186"/>
              <a:ext cx="0" cy="69849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503" name="Shape 2503"/>
          <p:cNvGrpSpPr/>
          <p:nvPr/>
        </p:nvGrpSpPr>
        <p:grpSpPr>
          <a:xfrm>
            <a:off x="7591425" y="4806949"/>
            <a:ext cx="622297" cy="244474"/>
            <a:chOff x="6880225" y="2333625"/>
            <a:chExt cx="390523" cy="169861"/>
          </a:xfrm>
        </p:grpSpPr>
        <p:sp>
          <p:nvSpPr>
            <p:cNvPr id="2504" name="Shape 2504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7" name="Shape 2507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508" name="Shape 2508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Shape 2509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10" name="Shape 2510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11" name="Shape 2511"/>
            <p:cNvCxnSpPr/>
            <p:nvPr/>
          </p:nvCxnSpPr>
          <p:spPr>
            <a:xfrm>
              <a:off x="7267575" y="2389186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512" name="Shape 2512"/>
          <p:cNvGrpSpPr/>
          <p:nvPr/>
        </p:nvGrpSpPr>
        <p:grpSpPr>
          <a:xfrm>
            <a:off x="6965950" y="4508499"/>
            <a:ext cx="622297" cy="244474"/>
            <a:chOff x="6880225" y="2333625"/>
            <a:chExt cx="390523" cy="169861"/>
          </a:xfrm>
        </p:grpSpPr>
        <p:sp>
          <p:nvSpPr>
            <p:cNvPr id="2513" name="Shape 2513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6" name="Shape 2516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517" name="Shape 2517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Shape 2518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19" name="Shape 2519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20" name="Shape 2520"/>
            <p:cNvCxnSpPr/>
            <p:nvPr/>
          </p:nvCxnSpPr>
          <p:spPr>
            <a:xfrm>
              <a:off x="7267575" y="2389186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521" name="Shape 2521"/>
          <p:cNvGrpSpPr/>
          <p:nvPr/>
        </p:nvGrpSpPr>
        <p:grpSpPr>
          <a:xfrm>
            <a:off x="6242050" y="4851399"/>
            <a:ext cx="622297" cy="244474"/>
            <a:chOff x="6880225" y="2333625"/>
            <a:chExt cx="390523" cy="169861"/>
          </a:xfrm>
        </p:grpSpPr>
        <p:sp>
          <p:nvSpPr>
            <p:cNvPr id="2522" name="Shape 2522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Shape 2523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5" name="Shape 2525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526" name="Shape 2526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Shape 2527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28" name="Shape 2528"/>
            <p:cNvCxnSpPr/>
            <p:nvPr/>
          </p:nvCxnSpPr>
          <p:spPr>
            <a:xfrm>
              <a:off x="6881811" y="2386011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29" name="Shape 2529"/>
            <p:cNvCxnSpPr/>
            <p:nvPr/>
          </p:nvCxnSpPr>
          <p:spPr>
            <a:xfrm>
              <a:off x="7267575" y="2389186"/>
              <a:ext cx="0" cy="74611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530" name="Shape 2530"/>
          <p:cNvGrpSpPr/>
          <p:nvPr/>
        </p:nvGrpSpPr>
        <p:grpSpPr>
          <a:xfrm>
            <a:off x="6051550" y="3644899"/>
            <a:ext cx="390523" cy="171449"/>
            <a:chOff x="6880225" y="2333625"/>
            <a:chExt cx="390523" cy="169861"/>
          </a:xfrm>
        </p:grpSpPr>
        <p:sp>
          <p:nvSpPr>
            <p:cNvPr id="2531" name="Shape 2531"/>
            <p:cNvSpPr/>
            <p:nvPr/>
          </p:nvSpPr>
          <p:spPr>
            <a:xfrm>
              <a:off x="6881811" y="2408236"/>
              <a:ext cx="387350" cy="95250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Shape 2532"/>
            <p:cNvSpPr txBox="1"/>
            <p:nvPr/>
          </p:nvSpPr>
          <p:spPr>
            <a:xfrm>
              <a:off x="6881811" y="2398711"/>
              <a:ext cx="388936" cy="58737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6880225" y="2333625"/>
              <a:ext cx="387350" cy="111125"/>
            </a:xfrm>
            <a:prstGeom prst="ellipse">
              <a:avLst/>
            </a:prstGeom>
            <a:gradFill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0"/>
            </a:gradFill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4" name="Shape 2534"/>
            <p:cNvGrpSpPr/>
            <p:nvPr/>
          </p:nvGrpSpPr>
          <p:grpSpPr>
            <a:xfrm>
              <a:off x="6958011" y="2362200"/>
              <a:ext cx="219074" cy="52387"/>
              <a:chOff x="3917950" y="2114550"/>
              <a:chExt cx="492125" cy="95250"/>
            </a:xfrm>
          </p:grpSpPr>
          <p:sp>
            <p:nvSpPr>
              <p:cNvPr id="2535" name="Shape 2535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Shape 2536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0"/>
              </a:gradFill>
              <a:ln w="12700" cap="rnd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37" name="Shape 2537"/>
            <p:cNvCxnSpPr/>
            <p:nvPr/>
          </p:nvCxnSpPr>
          <p:spPr>
            <a:xfrm>
              <a:off x="6881811" y="2386011"/>
              <a:ext cx="0" cy="79375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38" name="Shape 2538"/>
            <p:cNvCxnSpPr/>
            <p:nvPr/>
          </p:nvCxnSpPr>
          <p:spPr>
            <a:xfrm>
              <a:off x="7267575" y="2389186"/>
              <a:ext cx="0" cy="77787"/>
            </a:xfrm>
            <a:prstGeom prst="straightConnector1">
              <a:avLst/>
            </a:prstGeom>
            <a:noFill/>
            <a:ln w="9525" cap="rnd">
              <a:solidFill>
                <a:schemeClr val="lt2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539" name="Shape 2539"/>
          <p:cNvGrpSpPr/>
          <p:nvPr/>
        </p:nvGrpSpPr>
        <p:grpSpPr>
          <a:xfrm>
            <a:off x="6024562" y="1744661"/>
            <a:ext cx="517524" cy="507999"/>
            <a:chOff x="4638675" y="2260599"/>
            <a:chExt cx="517524" cy="507999"/>
          </a:xfrm>
        </p:grpSpPr>
        <p:sp>
          <p:nvSpPr>
            <p:cNvPr id="2540" name="Shape 2540"/>
            <p:cNvSpPr/>
            <p:nvPr/>
          </p:nvSpPr>
          <p:spPr>
            <a:xfrm>
              <a:off x="4638675" y="2293936"/>
              <a:ext cx="517524" cy="458786"/>
            </a:xfrm>
            <a:prstGeom prst="ellipse">
              <a:avLst/>
            </a:prstGeom>
            <a:noFill/>
            <a:ln w="19050" cap="rnd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1" name="Shape 2541"/>
            <p:cNvGrpSpPr/>
            <p:nvPr/>
          </p:nvGrpSpPr>
          <p:grpSpPr>
            <a:xfrm>
              <a:off x="4681537" y="2260599"/>
              <a:ext cx="420687" cy="444500"/>
              <a:chOff x="4681537" y="2260599"/>
              <a:chExt cx="420687" cy="444500"/>
            </a:xfrm>
          </p:grpSpPr>
          <p:sp>
            <p:nvSpPr>
              <p:cNvPr id="2542" name="Shape 2542"/>
              <p:cNvSpPr/>
              <p:nvPr/>
            </p:nvSpPr>
            <p:spPr>
              <a:xfrm>
                <a:off x="4810125" y="2452686"/>
                <a:ext cx="169861" cy="146050"/>
              </a:xfrm>
              <a:prstGeom prst="ellipse">
                <a:avLst/>
              </a:prstGeom>
              <a:noFill/>
              <a:ln w="19050" cap="rnd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Shape 2543"/>
              <p:cNvSpPr/>
              <p:nvPr/>
            </p:nvSpPr>
            <p:spPr>
              <a:xfrm>
                <a:off x="4772025" y="2420936"/>
                <a:ext cx="244474" cy="207961"/>
              </a:xfrm>
              <a:prstGeom prst="ellipse">
                <a:avLst/>
              </a:prstGeom>
              <a:noFill/>
              <a:ln w="19050" cap="rnd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Shape 2544"/>
              <p:cNvSpPr/>
              <p:nvPr/>
            </p:nvSpPr>
            <p:spPr>
              <a:xfrm>
                <a:off x="4735512" y="2382836"/>
                <a:ext cx="322262" cy="284162"/>
              </a:xfrm>
              <a:prstGeom prst="ellipse">
                <a:avLst/>
              </a:prstGeom>
              <a:noFill/>
              <a:ln w="19050" cap="rnd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Shape 2545"/>
              <p:cNvSpPr/>
              <p:nvPr/>
            </p:nvSpPr>
            <p:spPr>
              <a:xfrm>
                <a:off x="4681537" y="2343150"/>
                <a:ext cx="420687" cy="361950"/>
              </a:xfrm>
              <a:prstGeom prst="ellipse">
                <a:avLst/>
              </a:prstGeom>
              <a:noFill/>
              <a:ln w="19050" cap="rnd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Shape 2546"/>
              <p:cNvSpPr/>
              <p:nvPr/>
            </p:nvSpPr>
            <p:spPr>
              <a:xfrm rot="10800000" flipH="1">
                <a:off x="4741862" y="2260599"/>
                <a:ext cx="325437" cy="227012"/>
              </a:xfrm>
              <a:custGeom>
                <a:avLst/>
                <a:gdLst/>
                <a:ahLst/>
                <a:cxnLst/>
                <a:rect l="0" t="0" r="0" b="0"/>
                <a:pathLst>
                  <a:path w="1180" h="956" extrusionOk="0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7" name="Shape 2547"/>
            <p:cNvSpPr/>
            <p:nvPr/>
          </p:nvSpPr>
          <p:spPr>
            <a:xfrm>
              <a:off x="4754562" y="2563811"/>
              <a:ext cx="282574" cy="204787"/>
            </a:xfrm>
            <a:custGeom>
              <a:avLst/>
              <a:gdLst/>
              <a:ahLst/>
              <a:cxnLst/>
              <a:rect l="0" t="0" r="0" b="0"/>
              <a:pathLst>
                <a:path w="1180" h="956" extrusionOk="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8" name="Shape 2548"/>
          <p:cNvGrpSpPr/>
          <p:nvPr/>
        </p:nvGrpSpPr>
        <p:grpSpPr>
          <a:xfrm>
            <a:off x="6138861" y="1989136"/>
            <a:ext cx="282574" cy="477838"/>
            <a:chOff x="5949950" y="1989136"/>
            <a:chExt cx="282574" cy="477838"/>
          </a:xfrm>
        </p:grpSpPr>
        <p:cxnSp>
          <p:nvCxnSpPr>
            <p:cNvPr id="2549" name="Shape 2549"/>
            <p:cNvCxnSpPr/>
            <p:nvPr/>
          </p:nvCxnSpPr>
          <p:spPr>
            <a:xfrm flipH="1">
              <a:off x="5949950" y="2025650"/>
              <a:ext cx="141287" cy="400049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0" name="Shape 2550"/>
            <p:cNvCxnSpPr/>
            <p:nvPr/>
          </p:nvCxnSpPr>
          <p:spPr>
            <a:xfrm>
              <a:off x="6091237" y="2025650"/>
              <a:ext cx="141287" cy="398461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1" name="Shape 2551"/>
            <p:cNvCxnSpPr/>
            <p:nvPr/>
          </p:nvCxnSpPr>
          <p:spPr>
            <a:xfrm>
              <a:off x="5949950" y="2424111"/>
              <a:ext cx="141287" cy="42861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2" name="Shape 2552"/>
            <p:cNvCxnSpPr/>
            <p:nvPr/>
          </p:nvCxnSpPr>
          <p:spPr>
            <a:xfrm flipH="1">
              <a:off x="6091236" y="2424111"/>
              <a:ext cx="141287" cy="42861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3" name="Shape 2553"/>
            <p:cNvCxnSpPr/>
            <p:nvPr/>
          </p:nvCxnSpPr>
          <p:spPr>
            <a:xfrm>
              <a:off x="6091237" y="2035175"/>
              <a:ext cx="0" cy="431799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4" name="Shape 2554"/>
            <p:cNvCxnSpPr/>
            <p:nvPr/>
          </p:nvCxnSpPr>
          <p:spPr>
            <a:xfrm rot="10800000" flipH="1">
              <a:off x="5949950" y="2382837"/>
              <a:ext cx="141287" cy="42861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5" name="Shape 2555"/>
            <p:cNvCxnSpPr/>
            <p:nvPr/>
          </p:nvCxnSpPr>
          <p:spPr>
            <a:xfrm rot="10800000">
              <a:off x="6091236" y="2382836"/>
              <a:ext cx="141287" cy="41275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6" name="Shape 2556"/>
            <p:cNvCxnSpPr/>
            <p:nvPr/>
          </p:nvCxnSpPr>
          <p:spPr>
            <a:xfrm>
              <a:off x="6010275" y="2251075"/>
              <a:ext cx="80961" cy="33336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7" name="Shape 2557"/>
            <p:cNvCxnSpPr/>
            <p:nvPr/>
          </p:nvCxnSpPr>
          <p:spPr>
            <a:xfrm rot="10800000" flipH="1">
              <a:off x="6091237" y="2251074"/>
              <a:ext cx="85724" cy="33336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8" name="Shape 2558"/>
            <p:cNvCxnSpPr/>
            <p:nvPr/>
          </p:nvCxnSpPr>
          <p:spPr>
            <a:xfrm>
              <a:off x="5981700" y="2309811"/>
              <a:ext cx="104774" cy="44450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59" name="Shape 2559"/>
            <p:cNvCxnSpPr/>
            <p:nvPr/>
          </p:nvCxnSpPr>
          <p:spPr>
            <a:xfrm rot="10800000" flipH="1">
              <a:off x="6091237" y="2319336"/>
              <a:ext cx="104774" cy="38099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60" name="Shape 2560"/>
            <p:cNvCxnSpPr/>
            <p:nvPr/>
          </p:nvCxnSpPr>
          <p:spPr>
            <a:xfrm rot="10800000" flipH="1">
              <a:off x="6091237" y="2192336"/>
              <a:ext cx="53974" cy="15875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61" name="Shape 2561"/>
            <p:cNvCxnSpPr/>
            <p:nvPr/>
          </p:nvCxnSpPr>
          <p:spPr>
            <a:xfrm rot="10800000" flipH="1">
              <a:off x="6091237" y="2109787"/>
              <a:ext cx="33336" cy="11112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62" name="Shape 2562"/>
            <p:cNvCxnSpPr/>
            <p:nvPr/>
          </p:nvCxnSpPr>
          <p:spPr>
            <a:xfrm>
              <a:off x="6029325" y="2185986"/>
              <a:ext cx="66674" cy="22225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563" name="Shape 2563"/>
            <p:cNvCxnSpPr/>
            <p:nvPr/>
          </p:nvCxnSpPr>
          <p:spPr>
            <a:xfrm>
              <a:off x="6059487" y="2106611"/>
              <a:ext cx="38099" cy="20636"/>
            </a:xfrm>
            <a:prstGeom prst="straightConnector1">
              <a:avLst/>
            </a:prstGeom>
            <a:noFill/>
            <a:ln w="19050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564" name="Shape 2564"/>
            <p:cNvSpPr/>
            <p:nvPr/>
          </p:nvSpPr>
          <p:spPr>
            <a:xfrm>
              <a:off x="6065837" y="1989136"/>
              <a:ext cx="47625" cy="46036"/>
            </a:xfrm>
            <a:prstGeom prst="ellipse">
              <a:avLst/>
            </a:prstGeom>
            <a:solidFill>
              <a:schemeClr val="dk2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Shape 2565"/>
          <p:cNvGrpSpPr/>
          <p:nvPr/>
        </p:nvGrpSpPr>
        <p:grpSpPr>
          <a:xfrm>
            <a:off x="5318124" y="1997074"/>
            <a:ext cx="519112" cy="128587"/>
            <a:chOff x="3490912" y="1516062"/>
            <a:chExt cx="4043362" cy="803275"/>
          </a:xfrm>
        </p:grpSpPr>
        <p:sp>
          <p:nvSpPr>
            <p:cNvPr id="2566" name="Shape 2566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2" name="Shape 2572"/>
          <p:cNvGrpSpPr/>
          <p:nvPr/>
        </p:nvGrpSpPr>
        <p:grpSpPr>
          <a:xfrm>
            <a:off x="5541961" y="1539874"/>
            <a:ext cx="519112" cy="128587"/>
            <a:chOff x="3490912" y="1516062"/>
            <a:chExt cx="4043362" cy="803275"/>
          </a:xfrm>
        </p:grpSpPr>
        <p:sp>
          <p:nvSpPr>
            <p:cNvPr id="2573" name="Shape 2573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79" name="Shape 2579"/>
          <p:cNvCxnSpPr/>
          <p:nvPr/>
        </p:nvCxnSpPr>
        <p:spPr>
          <a:xfrm rot="10800000">
            <a:off x="5626100" y="2027236"/>
            <a:ext cx="39687" cy="63500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580" name="Shape 2580"/>
          <p:cNvGrpSpPr/>
          <p:nvPr/>
        </p:nvGrpSpPr>
        <p:grpSpPr>
          <a:xfrm>
            <a:off x="5392736" y="3527425"/>
            <a:ext cx="519112" cy="128587"/>
            <a:chOff x="3490912" y="1516062"/>
            <a:chExt cx="4043362" cy="803275"/>
          </a:xfrm>
        </p:grpSpPr>
        <p:sp>
          <p:nvSpPr>
            <p:cNvPr id="2581" name="Shape 2581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87" name="Shape 2587"/>
          <p:cNvCxnSpPr/>
          <p:nvPr/>
        </p:nvCxnSpPr>
        <p:spPr>
          <a:xfrm>
            <a:off x="5778500" y="3119436"/>
            <a:ext cx="20636" cy="55561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588" name="Shape 2588"/>
          <p:cNvGrpSpPr/>
          <p:nvPr/>
        </p:nvGrpSpPr>
        <p:grpSpPr>
          <a:xfrm>
            <a:off x="7007224" y="5005386"/>
            <a:ext cx="519112" cy="128587"/>
            <a:chOff x="3490912" y="1516062"/>
            <a:chExt cx="4043362" cy="803275"/>
          </a:xfrm>
        </p:grpSpPr>
        <p:sp>
          <p:nvSpPr>
            <p:cNvPr id="2589" name="Shape 2589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5" name="Shape 2595"/>
          <p:cNvGrpSpPr/>
          <p:nvPr/>
        </p:nvGrpSpPr>
        <p:grpSpPr>
          <a:xfrm>
            <a:off x="7245349" y="5429250"/>
            <a:ext cx="519112" cy="128587"/>
            <a:chOff x="3490912" y="1516062"/>
            <a:chExt cx="4043362" cy="803275"/>
          </a:xfrm>
        </p:grpSpPr>
        <p:sp>
          <p:nvSpPr>
            <p:cNvPr id="2596" name="Shape 2596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2" name="Shape 2602"/>
          <p:cNvGrpSpPr/>
          <p:nvPr/>
        </p:nvGrpSpPr>
        <p:grpSpPr>
          <a:xfrm>
            <a:off x="6821486" y="5408611"/>
            <a:ext cx="519112" cy="128587"/>
            <a:chOff x="3490912" y="1516062"/>
            <a:chExt cx="4043362" cy="803275"/>
          </a:xfrm>
        </p:grpSpPr>
        <p:sp>
          <p:nvSpPr>
            <p:cNvPr id="2603" name="Shape 2603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9" name="Shape 26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9625" y="5056187"/>
            <a:ext cx="433386" cy="363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0" name="Shape 2610"/>
          <p:cNvCxnSpPr/>
          <p:nvPr/>
        </p:nvCxnSpPr>
        <p:spPr>
          <a:xfrm rot="-5400000" flipH="1">
            <a:off x="7991474" y="5440362"/>
            <a:ext cx="3174" cy="85724"/>
          </a:xfrm>
          <a:prstGeom prst="straightConnector1">
            <a:avLst/>
          </a:prstGeom>
          <a:noFill/>
          <a:ln w="12700" cap="rnd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611" name="Shape 2611"/>
          <p:cNvGrpSpPr/>
          <p:nvPr/>
        </p:nvGrpSpPr>
        <p:grpSpPr>
          <a:xfrm flipH="1">
            <a:off x="5775325" y="4533900"/>
            <a:ext cx="414336" cy="373062"/>
            <a:chOff x="4506912" y="5557837"/>
            <a:chExt cx="1198561" cy="1274762"/>
          </a:xfrm>
        </p:grpSpPr>
        <p:pic>
          <p:nvPicPr>
            <p:cNvPr id="2612" name="Shape 2612"/>
            <p:cNvPicPr preferRelativeResize="0"/>
            <p:nvPr/>
          </p:nvPicPr>
          <p:blipFill rotWithShape="1">
            <a:blip r:embed="rId4">
              <a:alphaModFix/>
            </a:blip>
            <a:srcRect l="100000" r="100000"/>
            <a:stretch/>
          </p:blipFill>
          <p:spPr>
            <a:xfrm>
              <a:off x="4506912" y="5557837"/>
              <a:ext cx="1198561" cy="1274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3" name="Shape 2613"/>
            <p:cNvSpPr/>
            <p:nvPr/>
          </p:nvSpPr>
          <p:spPr>
            <a:xfrm>
              <a:off x="4629150" y="5680075"/>
              <a:ext cx="565150" cy="584200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4" name="Shape 2614"/>
          <p:cNvGrpSpPr/>
          <p:nvPr/>
        </p:nvGrpSpPr>
        <p:grpSpPr>
          <a:xfrm flipH="1">
            <a:off x="5457825" y="4954587"/>
            <a:ext cx="482599" cy="406400"/>
            <a:chOff x="4506912" y="5557837"/>
            <a:chExt cx="1198561" cy="1274762"/>
          </a:xfrm>
        </p:grpSpPr>
        <p:pic>
          <p:nvPicPr>
            <p:cNvPr id="2615" name="Shape 2615"/>
            <p:cNvPicPr preferRelativeResize="0"/>
            <p:nvPr/>
          </p:nvPicPr>
          <p:blipFill rotWithShape="1">
            <a:blip r:embed="rId5">
              <a:alphaModFix/>
            </a:blip>
            <a:srcRect l="100000" r="100000"/>
            <a:stretch/>
          </p:blipFill>
          <p:spPr>
            <a:xfrm>
              <a:off x="4506912" y="5557837"/>
              <a:ext cx="1198561" cy="1274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6" name="Shape 2616"/>
            <p:cNvSpPr/>
            <p:nvPr/>
          </p:nvSpPr>
          <p:spPr>
            <a:xfrm>
              <a:off x="4629150" y="5680075"/>
              <a:ext cx="565150" cy="584200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7" name="Shape 2617"/>
          <p:cNvGrpSpPr/>
          <p:nvPr/>
        </p:nvGrpSpPr>
        <p:grpSpPr>
          <a:xfrm flipH="1">
            <a:off x="5935662" y="5256212"/>
            <a:ext cx="427036" cy="349250"/>
            <a:chOff x="4506912" y="5557837"/>
            <a:chExt cx="1198561" cy="1274762"/>
          </a:xfrm>
        </p:grpSpPr>
        <p:pic>
          <p:nvPicPr>
            <p:cNvPr id="2618" name="Shape 2618"/>
            <p:cNvPicPr preferRelativeResize="0"/>
            <p:nvPr/>
          </p:nvPicPr>
          <p:blipFill rotWithShape="1">
            <a:blip r:embed="rId6">
              <a:alphaModFix/>
            </a:blip>
            <a:srcRect l="100000" r="100000"/>
            <a:stretch/>
          </p:blipFill>
          <p:spPr>
            <a:xfrm>
              <a:off x="4506912" y="5557837"/>
              <a:ext cx="1198561" cy="1274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9" name="Shape 2619"/>
            <p:cNvSpPr/>
            <p:nvPr/>
          </p:nvSpPr>
          <p:spPr>
            <a:xfrm>
              <a:off x="4629150" y="5680075"/>
              <a:ext cx="565150" cy="584200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Shape 2620"/>
          <p:cNvGrpSpPr/>
          <p:nvPr/>
        </p:nvGrpSpPr>
        <p:grpSpPr>
          <a:xfrm>
            <a:off x="6550025" y="5238750"/>
            <a:ext cx="427036" cy="350837"/>
            <a:chOff x="4506912" y="5557837"/>
            <a:chExt cx="1198561" cy="1274762"/>
          </a:xfrm>
        </p:grpSpPr>
        <p:pic>
          <p:nvPicPr>
            <p:cNvPr id="2621" name="Shape 26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06912" y="5557837"/>
              <a:ext cx="1198561" cy="1274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2" name="Shape 2622"/>
            <p:cNvSpPr/>
            <p:nvPr/>
          </p:nvSpPr>
          <p:spPr>
            <a:xfrm>
              <a:off x="4629150" y="5680075"/>
              <a:ext cx="565150" cy="584200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3" name="Shape 26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2062" y="1720850"/>
            <a:ext cx="849312" cy="16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4" name="Shape 2624"/>
          <p:cNvGrpSpPr/>
          <p:nvPr/>
        </p:nvGrpSpPr>
        <p:grpSpPr>
          <a:xfrm>
            <a:off x="5618162" y="1558925"/>
            <a:ext cx="415925" cy="373062"/>
            <a:chOff x="4375150" y="2962275"/>
            <a:chExt cx="733425" cy="735012"/>
          </a:xfrm>
        </p:grpSpPr>
        <p:pic>
          <p:nvPicPr>
            <p:cNvPr id="2625" name="Shape 26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48200" y="3051175"/>
              <a:ext cx="241299" cy="646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Shape 26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75150" y="2962275"/>
              <a:ext cx="733425" cy="174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7" name="Shape 2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4386" y="5057775"/>
            <a:ext cx="412749" cy="366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8" name="Shape 2628"/>
          <p:cNvGrpSpPr/>
          <p:nvPr/>
        </p:nvGrpSpPr>
        <p:grpSpPr>
          <a:xfrm>
            <a:off x="8240711" y="5002211"/>
            <a:ext cx="227011" cy="481012"/>
            <a:chOff x="6572250" y="681037"/>
            <a:chExt cx="2262186" cy="3803650"/>
          </a:xfrm>
        </p:grpSpPr>
        <p:sp>
          <p:nvSpPr>
            <p:cNvPr id="2629" name="Shape 2629"/>
            <p:cNvSpPr/>
            <p:nvPr/>
          </p:nvSpPr>
          <p:spPr>
            <a:xfrm>
              <a:off x="8362950" y="687387"/>
              <a:ext cx="449262" cy="3629024"/>
            </a:xfrm>
            <a:custGeom>
              <a:avLst/>
              <a:gdLst/>
              <a:ahLst/>
              <a:cxnLst/>
              <a:rect l="0" t="0" r="0" b="0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Shape 2630"/>
            <p:cNvSpPr txBox="1"/>
            <p:nvPr/>
          </p:nvSpPr>
          <p:spPr>
            <a:xfrm>
              <a:off x="6683375" y="681037"/>
              <a:ext cx="1660525" cy="362743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8447086" y="904875"/>
              <a:ext cx="268287" cy="3357561"/>
            </a:xfrm>
            <a:custGeom>
              <a:avLst/>
              <a:gdLst/>
              <a:ahLst/>
              <a:cxnLst/>
              <a:rect l="0" t="0" r="0" b="0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8388350" y="2603500"/>
              <a:ext cx="417511" cy="300036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Shape 2633"/>
            <p:cNvSpPr txBox="1"/>
            <p:nvPr/>
          </p:nvSpPr>
          <p:spPr>
            <a:xfrm>
              <a:off x="6683375" y="109537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4" name="Shape 2634"/>
            <p:cNvGrpSpPr/>
            <p:nvPr/>
          </p:nvGrpSpPr>
          <p:grpSpPr>
            <a:xfrm>
              <a:off x="7537764" y="1057137"/>
              <a:ext cx="917248" cy="238467"/>
              <a:chOff x="973137" y="4073525"/>
              <a:chExt cx="1144587" cy="228600"/>
            </a:xfrm>
          </p:grpSpPr>
          <p:sp>
            <p:nvSpPr>
              <p:cNvPr id="2635" name="Shape 2635"/>
              <p:cNvSpPr/>
              <p:nvPr/>
            </p:nvSpPr>
            <p:spPr>
              <a:xfrm>
                <a:off x="973137" y="4073525"/>
                <a:ext cx="1144587" cy="228600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Shape 2636"/>
              <p:cNvSpPr/>
              <p:nvPr/>
            </p:nvSpPr>
            <p:spPr>
              <a:xfrm>
                <a:off x="992187" y="4097337"/>
                <a:ext cx="1104899" cy="180975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37" name="Shape 2637"/>
            <p:cNvSpPr txBox="1"/>
            <p:nvPr/>
          </p:nvSpPr>
          <p:spPr>
            <a:xfrm>
              <a:off x="6699250" y="162242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8" name="Shape 2638"/>
            <p:cNvGrpSpPr/>
            <p:nvPr/>
          </p:nvGrpSpPr>
          <p:grpSpPr>
            <a:xfrm>
              <a:off x="7537133" y="1571853"/>
              <a:ext cx="917248" cy="212725"/>
              <a:chOff x="976312" y="4070350"/>
              <a:chExt cx="1144587" cy="220662"/>
            </a:xfrm>
          </p:grpSpPr>
          <p:sp>
            <p:nvSpPr>
              <p:cNvPr id="2639" name="Shape 2639"/>
              <p:cNvSpPr/>
              <p:nvPr/>
            </p:nvSpPr>
            <p:spPr>
              <a:xfrm>
                <a:off x="976312" y="4070350"/>
                <a:ext cx="1144587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Shape 2640"/>
              <p:cNvSpPr/>
              <p:nvPr/>
            </p:nvSpPr>
            <p:spPr>
              <a:xfrm>
                <a:off x="996950" y="4097337"/>
                <a:ext cx="1104899" cy="169861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1" name="Shape 2641"/>
            <p:cNvSpPr txBox="1"/>
            <p:nvPr/>
          </p:nvSpPr>
          <p:spPr>
            <a:xfrm>
              <a:off x="6699250" y="214947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Shape 2642"/>
            <p:cNvSpPr txBox="1"/>
            <p:nvPr/>
          </p:nvSpPr>
          <p:spPr>
            <a:xfrm>
              <a:off x="6715125" y="2627311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3" name="Shape 2643"/>
            <p:cNvGrpSpPr/>
            <p:nvPr/>
          </p:nvGrpSpPr>
          <p:grpSpPr>
            <a:xfrm>
              <a:off x="7521909" y="2613903"/>
              <a:ext cx="917553" cy="213844"/>
              <a:chOff x="981075" y="4105275"/>
              <a:chExt cx="1143000" cy="196850"/>
            </a:xfrm>
          </p:grpSpPr>
          <p:sp>
            <p:nvSpPr>
              <p:cNvPr id="2644" name="Shape 2644"/>
              <p:cNvSpPr/>
              <p:nvPr/>
            </p:nvSpPr>
            <p:spPr>
              <a:xfrm>
                <a:off x="981075" y="4105275"/>
                <a:ext cx="1143000" cy="196850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Shape 2645"/>
              <p:cNvSpPr/>
              <p:nvPr/>
            </p:nvSpPr>
            <p:spPr>
              <a:xfrm>
                <a:off x="1000125" y="4105275"/>
                <a:ext cx="1103312" cy="173037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6" name="Shape 2646"/>
            <p:cNvSpPr/>
            <p:nvPr/>
          </p:nvSpPr>
          <p:spPr>
            <a:xfrm>
              <a:off x="8394700" y="2149475"/>
              <a:ext cx="417511" cy="298450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7" name="Shape 2647"/>
            <p:cNvGrpSpPr/>
            <p:nvPr/>
          </p:nvGrpSpPr>
          <p:grpSpPr>
            <a:xfrm>
              <a:off x="7521887" y="2111374"/>
              <a:ext cx="932846" cy="212724"/>
              <a:chOff x="973137" y="4081462"/>
              <a:chExt cx="1162050" cy="212724"/>
            </a:xfrm>
          </p:grpSpPr>
          <p:sp>
            <p:nvSpPr>
              <p:cNvPr id="2648" name="Shape 2648"/>
              <p:cNvSpPr/>
              <p:nvPr/>
            </p:nvSpPr>
            <p:spPr>
              <a:xfrm>
                <a:off x="973137" y="4081462"/>
                <a:ext cx="1162049" cy="212724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Shape 2649"/>
              <p:cNvSpPr/>
              <p:nvPr/>
            </p:nvSpPr>
            <p:spPr>
              <a:xfrm>
                <a:off x="992187" y="4106862"/>
                <a:ext cx="1143000" cy="163511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0" name="Shape 2650"/>
            <p:cNvSpPr txBox="1"/>
            <p:nvPr/>
          </p:nvSpPr>
          <p:spPr>
            <a:xfrm>
              <a:off x="8328025" y="681037"/>
              <a:ext cx="111125" cy="362743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8432800" y="1598612"/>
              <a:ext cx="376237" cy="338137"/>
            </a:xfrm>
            <a:custGeom>
              <a:avLst/>
              <a:gdLst/>
              <a:ahLst/>
              <a:cxnLst/>
              <a:rect l="0" t="0" r="0" b="0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8437561" y="1079500"/>
              <a:ext cx="387350" cy="381000"/>
            </a:xfrm>
            <a:custGeom>
              <a:avLst/>
              <a:gdLst/>
              <a:ahLst/>
              <a:cxnLst/>
              <a:rect l="0" t="0" r="0" b="0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8755061" y="4144962"/>
              <a:ext cx="79375" cy="15081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8416925" y="4149725"/>
              <a:ext cx="388937" cy="317500"/>
            </a:xfrm>
            <a:custGeom>
              <a:avLst/>
              <a:gdLst/>
              <a:ahLst/>
              <a:cxnLst/>
              <a:rect l="0" t="0" r="0" b="0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Shape 2655"/>
            <p:cNvSpPr/>
            <p:nvPr/>
          </p:nvSpPr>
          <p:spPr>
            <a:xfrm>
              <a:off x="6572250" y="4246562"/>
              <a:ext cx="1898649" cy="238124"/>
            </a:xfrm>
            <a:prstGeom prst="roundRect">
              <a:avLst>
                <a:gd name="adj" fmla="val 10800"/>
              </a:avLst>
            </a:prstGeom>
            <a:solidFill>
              <a:srgbClr val="DDDDDD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Shape 2656"/>
            <p:cNvSpPr/>
            <p:nvPr/>
          </p:nvSpPr>
          <p:spPr>
            <a:xfrm>
              <a:off x="6683375" y="4308475"/>
              <a:ext cx="1692275" cy="125412"/>
            </a:xfrm>
            <a:prstGeom prst="roundRect">
              <a:avLst>
                <a:gd name="adj" fmla="val 108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6840536" y="3781425"/>
              <a:ext cx="252412" cy="22542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7126286" y="3781425"/>
              <a:ext cx="252412" cy="2254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7394575" y="3781425"/>
              <a:ext cx="252412" cy="22542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Shape 2660"/>
            <p:cNvSpPr txBox="1"/>
            <p:nvPr/>
          </p:nvSpPr>
          <p:spPr>
            <a:xfrm>
              <a:off x="8043861" y="2916236"/>
              <a:ext cx="127000" cy="1204912"/>
            </a:xfrm>
            <a:prstGeom prst="rect">
              <a:avLst/>
            </a:prstGeom>
            <a:solidFill>
              <a:srgbClr val="292929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1" name="Shape 2661"/>
          <p:cNvGrpSpPr/>
          <p:nvPr/>
        </p:nvGrpSpPr>
        <p:grpSpPr>
          <a:xfrm>
            <a:off x="7924800" y="5303836"/>
            <a:ext cx="227011" cy="481012"/>
            <a:chOff x="6572250" y="681037"/>
            <a:chExt cx="2262186" cy="3803650"/>
          </a:xfrm>
        </p:grpSpPr>
        <p:sp>
          <p:nvSpPr>
            <p:cNvPr id="2662" name="Shape 2662"/>
            <p:cNvSpPr/>
            <p:nvPr/>
          </p:nvSpPr>
          <p:spPr>
            <a:xfrm>
              <a:off x="8362950" y="687387"/>
              <a:ext cx="449262" cy="3629024"/>
            </a:xfrm>
            <a:custGeom>
              <a:avLst/>
              <a:gdLst/>
              <a:ahLst/>
              <a:cxnLst/>
              <a:rect l="0" t="0" r="0" b="0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Shape 2663"/>
            <p:cNvSpPr txBox="1"/>
            <p:nvPr/>
          </p:nvSpPr>
          <p:spPr>
            <a:xfrm>
              <a:off x="6683375" y="681037"/>
              <a:ext cx="1660525" cy="362743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8447086" y="904875"/>
              <a:ext cx="268287" cy="3357561"/>
            </a:xfrm>
            <a:custGeom>
              <a:avLst/>
              <a:gdLst/>
              <a:ahLst/>
              <a:cxnLst/>
              <a:rect l="0" t="0" r="0" b="0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8388350" y="2603500"/>
              <a:ext cx="417511" cy="300036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 txBox="1"/>
            <p:nvPr/>
          </p:nvSpPr>
          <p:spPr>
            <a:xfrm>
              <a:off x="6683375" y="109537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7" name="Shape 2667"/>
            <p:cNvGrpSpPr/>
            <p:nvPr/>
          </p:nvGrpSpPr>
          <p:grpSpPr>
            <a:xfrm>
              <a:off x="7537764" y="1057137"/>
              <a:ext cx="917248" cy="238467"/>
              <a:chOff x="973137" y="4073525"/>
              <a:chExt cx="1144587" cy="228600"/>
            </a:xfrm>
          </p:grpSpPr>
          <p:sp>
            <p:nvSpPr>
              <p:cNvPr id="2668" name="Shape 2668"/>
              <p:cNvSpPr/>
              <p:nvPr/>
            </p:nvSpPr>
            <p:spPr>
              <a:xfrm>
                <a:off x="973137" y="4073525"/>
                <a:ext cx="1144587" cy="228600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Shape 2669"/>
              <p:cNvSpPr/>
              <p:nvPr/>
            </p:nvSpPr>
            <p:spPr>
              <a:xfrm>
                <a:off x="992187" y="4097337"/>
                <a:ext cx="1104899" cy="180975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0" name="Shape 2670"/>
            <p:cNvSpPr txBox="1"/>
            <p:nvPr/>
          </p:nvSpPr>
          <p:spPr>
            <a:xfrm>
              <a:off x="6699250" y="162242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1" name="Shape 2671"/>
            <p:cNvGrpSpPr/>
            <p:nvPr/>
          </p:nvGrpSpPr>
          <p:grpSpPr>
            <a:xfrm>
              <a:off x="7537133" y="1571853"/>
              <a:ext cx="917248" cy="212725"/>
              <a:chOff x="976312" y="4070350"/>
              <a:chExt cx="1144587" cy="220662"/>
            </a:xfrm>
          </p:grpSpPr>
          <p:sp>
            <p:nvSpPr>
              <p:cNvPr id="2672" name="Shape 2672"/>
              <p:cNvSpPr/>
              <p:nvPr/>
            </p:nvSpPr>
            <p:spPr>
              <a:xfrm>
                <a:off x="976312" y="4070350"/>
                <a:ext cx="1144587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Shape 2673"/>
              <p:cNvSpPr/>
              <p:nvPr/>
            </p:nvSpPr>
            <p:spPr>
              <a:xfrm>
                <a:off x="996950" y="4097337"/>
                <a:ext cx="1104899" cy="169861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4" name="Shape 2674"/>
            <p:cNvSpPr txBox="1"/>
            <p:nvPr/>
          </p:nvSpPr>
          <p:spPr>
            <a:xfrm>
              <a:off x="6699250" y="2149475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Shape 2675"/>
            <p:cNvSpPr txBox="1"/>
            <p:nvPr/>
          </p:nvSpPr>
          <p:spPr>
            <a:xfrm>
              <a:off x="6715125" y="2627311"/>
              <a:ext cx="949324" cy="74611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6" name="Shape 2676"/>
            <p:cNvGrpSpPr/>
            <p:nvPr/>
          </p:nvGrpSpPr>
          <p:grpSpPr>
            <a:xfrm>
              <a:off x="7521909" y="2613903"/>
              <a:ext cx="917553" cy="213844"/>
              <a:chOff x="981075" y="4105275"/>
              <a:chExt cx="1143000" cy="196850"/>
            </a:xfrm>
          </p:grpSpPr>
          <p:sp>
            <p:nvSpPr>
              <p:cNvPr id="2677" name="Shape 2677"/>
              <p:cNvSpPr/>
              <p:nvPr/>
            </p:nvSpPr>
            <p:spPr>
              <a:xfrm>
                <a:off x="981075" y="4105275"/>
                <a:ext cx="1143000" cy="196850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Shape 2678"/>
              <p:cNvSpPr/>
              <p:nvPr/>
            </p:nvSpPr>
            <p:spPr>
              <a:xfrm>
                <a:off x="1000125" y="4105275"/>
                <a:ext cx="1103312" cy="173037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9" name="Shape 2679"/>
            <p:cNvSpPr/>
            <p:nvPr/>
          </p:nvSpPr>
          <p:spPr>
            <a:xfrm>
              <a:off x="8394700" y="2149475"/>
              <a:ext cx="417511" cy="298450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0" name="Shape 2680"/>
            <p:cNvGrpSpPr/>
            <p:nvPr/>
          </p:nvGrpSpPr>
          <p:grpSpPr>
            <a:xfrm>
              <a:off x="7521887" y="2111374"/>
              <a:ext cx="932846" cy="212724"/>
              <a:chOff x="973137" y="4081462"/>
              <a:chExt cx="1162050" cy="212724"/>
            </a:xfrm>
          </p:grpSpPr>
          <p:sp>
            <p:nvSpPr>
              <p:cNvPr id="2681" name="Shape 2681"/>
              <p:cNvSpPr/>
              <p:nvPr/>
            </p:nvSpPr>
            <p:spPr>
              <a:xfrm>
                <a:off x="973137" y="4081462"/>
                <a:ext cx="1162049" cy="212724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Shape 2682"/>
              <p:cNvSpPr/>
              <p:nvPr/>
            </p:nvSpPr>
            <p:spPr>
              <a:xfrm>
                <a:off x="992187" y="4106862"/>
                <a:ext cx="1143000" cy="163511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3" name="Shape 2683"/>
            <p:cNvSpPr txBox="1"/>
            <p:nvPr/>
          </p:nvSpPr>
          <p:spPr>
            <a:xfrm>
              <a:off x="8328025" y="681037"/>
              <a:ext cx="111125" cy="362743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8432800" y="1598612"/>
              <a:ext cx="376237" cy="338137"/>
            </a:xfrm>
            <a:custGeom>
              <a:avLst/>
              <a:gdLst/>
              <a:ahLst/>
              <a:cxnLst/>
              <a:rect l="0" t="0" r="0" b="0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8437561" y="1079500"/>
              <a:ext cx="387350" cy="381000"/>
            </a:xfrm>
            <a:custGeom>
              <a:avLst/>
              <a:gdLst/>
              <a:ahLst/>
              <a:cxnLst/>
              <a:rect l="0" t="0" r="0" b="0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8755061" y="4144962"/>
              <a:ext cx="79375" cy="15081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8416925" y="4149725"/>
              <a:ext cx="388937" cy="317500"/>
            </a:xfrm>
            <a:custGeom>
              <a:avLst/>
              <a:gdLst/>
              <a:ahLst/>
              <a:cxnLst/>
              <a:rect l="0" t="0" r="0" b="0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6572250" y="4246562"/>
              <a:ext cx="1898649" cy="238124"/>
            </a:xfrm>
            <a:prstGeom prst="roundRect">
              <a:avLst>
                <a:gd name="adj" fmla="val 10800"/>
              </a:avLst>
            </a:prstGeom>
            <a:solidFill>
              <a:srgbClr val="DDDDDD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6683375" y="4308475"/>
              <a:ext cx="1692275" cy="125412"/>
            </a:xfrm>
            <a:prstGeom prst="roundRect">
              <a:avLst>
                <a:gd name="adj" fmla="val 108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6840536" y="3781425"/>
              <a:ext cx="252412" cy="22542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7126286" y="3781425"/>
              <a:ext cx="252412" cy="2254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7394575" y="3781425"/>
              <a:ext cx="252412" cy="22542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Shape 2693"/>
            <p:cNvSpPr txBox="1"/>
            <p:nvPr/>
          </p:nvSpPr>
          <p:spPr>
            <a:xfrm>
              <a:off x="8043861" y="2916236"/>
              <a:ext cx="127000" cy="1204912"/>
            </a:xfrm>
            <a:prstGeom prst="rect">
              <a:avLst/>
            </a:prstGeom>
            <a:solidFill>
              <a:srgbClr val="292929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4" name="Shape 2694"/>
          <p:cNvGrpSpPr/>
          <p:nvPr/>
        </p:nvGrpSpPr>
        <p:grpSpPr>
          <a:xfrm>
            <a:off x="5302250" y="2043111"/>
            <a:ext cx="534987" cy="414106"/>
            <a:chOff x="1392237" y="1600200"/>
            <a:chExt cx="4360862" cy="4174911"/>
          </a:xfrm>
        </p:grpSpPr>
        <p:pic>
          <p:nvPicPr>
            <p:cNvPr id="2695" name="Shape 269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92237" y="1600200"/>
              <a:ext cx="4325937" cy="225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6" name="Shape 2696"/>
            <p:cNvPicPr preferRelativeResize="0"/>
            <p:nvPr/>
          </p:nvPicPr>
          <p:blipFill rotWithShape="1">
            <a:blip r:embed="rId12">
              <a:alphaModFix/>
            </a:blip>
            <a:srcRect l="97903" t="-3610" r="97903" b="-3610"/>
            <a:stretch/>
          </p:blipFill>
          <p:spPr>
            <a:xfrm rot="120000" flipH="1">
              <a:off x="1601787" y="4105275"/>
              <a:ext cx="3563936" cy="1608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7" name="Shape 2697"/>
            <p:cNvSpPr/>
            <p:nvPr/>
          </p:nvSpPr>
          <p:spPr>
            <a:xfrm>
              <a:off x="2782886" y="2544761"/>
              <a:ext cx="2868612" cy="2098675"/>
            </a:xfrm>
            <a:custGeom>
              <a:avLst/>
              <a:gdLst/>
              <a:ahLst/>
              <a:cxnLst/>
              <a:rect l="0" t="0" r="0" b="0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8" name="Shape 269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924175" y="2598736"/>
              <a:ext cx="2606674" cy="190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9" name="Shape 2699"/>
            <p:cNvSpPr/>
            <p:nvPr/>
          </p:nvSpPr>
          <p:spPr>
            <a:xfrm>
              <a:off x="3305175" y="2482850"/>
              <a:ext cx="2430461" cy="390524"/>
            </a:xfrm>
            <a:custGeom>
              <a:avLst/>
              <a:gdLst/>
              <a:ahLst/>
              <a:cxnLst/>
              <a:rect l="0" t="0" r="0" b="0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2757486" y="2479675"/>
              <a:ext cx="674686" cy="1625599"/>
            </a:xfrm>
            <a:custGeom>
              <a:avLst/>
              <a:gdLst/>
              <a:ahLst/>
              <a:cxnLst/>
              <a:rect l="0" t="0" r="0" b="0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4991100" y="2770186"/>
              <a:ext cx="727075" cy="1876424"/>
            </a:xfrm>
            <a:custGeom>
              <a:avLst/>
              <a:gdLst/>
              <a:ahLst/>
              <a:cxnLst/>
              <a:rect l="0" t="0" r="0" b="0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2749550" y="4022725"/>
              <a:ext cx="2667000" cy="633411"/>
            </a:xfrm>
            <a:custGeom>
              <a:avLst/>
              <a:gdLst/>
              <a:ahLst/>
              <a:cxnLst/>
              <a:rect l="0" t="0" r="0" b="0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072062" y="2786061"/>
              <a:ext cx="681036" cy="1884361"/>
            </a:xfrm>
            <a:custGeom>
              <a:avLst/>
              <a:gdLst/>
              <a:ahLst/>
              <a:cxnLst/>
              <a:rect l="0" t="0" r="0" b="0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2752725" y="4106862"/>
              <a:ext cx="2371725" cy="625474"/>
            </a:xfrm>
            <a:custGeom>
              <a:avLst/>
              <a:gdLst/>
              <a:ahLst/>
              <a:cxnLst/>
              <a:rect l="0" t="0" r="0" b="0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5" name="Shape 2705"/>
            <p:cNvGrpSpPr/>
            <p:nvPr/>
          </p:nvGrpSpPr>
          <p:grpSpPr>
            <a:xfrm>
              <a:off x="2713037" y="4775200"/>
              <a:ext cx="804862" cy="371475"/>
              <a:chOff x="2762250" y="4194175"/>
              <a:chExt cx="1193800" cy="519112"/>
            </a:xfrm>
          </p:grpSpPr>
          <p:sp>
            <p:nvSpPr>
              <p:cNvPr id="2706" name="Shape 2706"/>
              <p:cNvSpPr/>
              <p:nvPr/>
            </p:nvSpPr>
            <p:spPr>
              <a:xfrm>
                <a:off x="2762250" y="4194175"/>
                <a:ext cx="1193800" cy="519112"/>
              </a:xfrm>
              <a:custGeom>
                <a:avLst/>
                <a:gdLst/>
                <a:ahLst/>
                <a:cxnLst/>
                <a:rect l="0" t="0" r="0" b="0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Shape 2707"/>
              <p:cNvSpPr/>
              <p:nvPr/>
            </p:nvSpPr>
            <p:spPr>
              <a:xfrm>
                <a:off x="2784475" y="4205287"/>
                <a:ext cx="1152525" cy="493711"/>
              </a:xfrm>
              <a:custGeom>
                <a:avLst/>
                <a:gdLst/>
                <a:ahLst/>
                <a:cxnLst/>
                <a:rect l="0" t="0" r="0" b="0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899999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Shape 2708"/>
              <p:cNvSpPr/>
              <p:nvPr/>
            </p:nvSpPr>
            <p:spPr>
              <a:xfrm>
                <a:off x="2870200" y="4397375"/>
                <a:ext cx="409575" cy="158750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Shape 2709"/>
              <p:cNvSpPr/>
              <p:nvPr/>
            </p:nvSpPr>
            <p:spPr>
              <a:xfrm>
                <a:off x="2855911" y="4470400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Shape 2710"/>
              <p:cNvSpPr/>
              <p:nvPr/>
            </p:nvSpPr>
            <p:spPr>
              <a:xfrm>
                <a:off x="3206750" y="4498975"/>
                <a:ext cx="409575" cy="161925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Shape 2711"/>
              <p:cNvSpPr/>
              <p:nvPr/>
            </p:nvSpPr>
            <p:spPr>
              <a:xfrm>
                <a:off x="3192461" y="4575175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12" name="Shape 2712"/>
            <p:cNvSpPr/>
            <p:nvPr/>
          </p:nvSpPr>
          <p:spPr>
            <a:xfrm>
              <a:off x="4090987" y="4830762"/>
              <a:ext cx="974724" cy="815974"/>
            </a:xfrm>
            <a:custGeom>
              <a:avLst/>
              <a:gdLst/>
              <a:ahLst/>
              <a:cxnLst/>
              <a:rect l="0" t="0" r="0" b="0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1603375" y="4895850"/>
              <a:ext cx="2493961" cy="744537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1604962" y="4759325"/>
              <a:ext cx="26987" cy="150811"/>
            </a:xfrm>
            <a:custGeom>
              <a:avLst/>
              <a:gdLst/>
              <a:ahLst/>
              <a:cxnLst/>
              <a:rect l="0" t="0" r="0" b="0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1606550" y="4144962"/>
              <a:ext cx="1158875" cy="623887"/>
            </a:xfrm>
            <a:custGeom>
              <a:avLst/>
              <a:gdLst/>
              <a:ahLst/>
              <a:cxnLst/>
              <a:rect l="0" t="0" r="0" b="0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1684336" y="4791075"/>
              <a:ext cx="2365375" cy="7159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Shape 2717"/>
            <p:cNvSpPr/>
            <p:nvPr/>
          </p:nvSpPr>
          <p:spPr>
            <a:xfrm rot="10800000" flipH="1">
              <a:off x="4046537" y="4740275"/>
              <a:ext cx="965199" cy="7413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8" name="Shape 2718"/>
          <p:cNvPicPr preferRelativeResize="0"/>
          <p:nvPr/>
        </p:nvPicPr>
        <p:blipFill rotWithShape="1">
          <a:blip r:embed="rId14">
            <a:alphaModFix/>
          </a:blip>
          <a:srcRect l="97982" t="-5004" r="97982" b="-5004"/>
          <a:stretch/>
        </p:blipFill>
        <p:spPr>
          <a:xfrm rot="120000" flipH="1">
            <a:off x="6897687" y="5735637"/>
            <a:ext cx="388936" cy="1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9" name="Shape 2719"/>
          <p:cNvSpPr/>
          <p:nvPr/>
        </p:nvSpPr>
        <p:spPr>
          <a:xfrm>
            <a:off x="7026275" y="5580062"/>
            <a:ext cx="312737" cy="207961"/>
          </a:xfrm>
          <a:custGeom>
            <a:avLst/>
            <a:gdLst/>
            <a:ahLst/>
            <a:cxnLst/>
            <a:rect l="0" t="0" r="0" b="0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rnd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0" name="Shape 27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2150" y="5584825"/>
            <a:ext cx="28416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Shape 2721"/>
          <p:cNvSpPr/>
          <p:nvPr/>
        </p:nvSpPr>
        <p:spPr>
          <a:xfrm>
            <a:off x="7083425" y="5573712"/>
            <a:ext cx="265111" cy="39686"/>
          </a:xfrm>
          <a:custGeom>
            <a:avLst/>
            <a:gdLst/>
            <a:ahLst/>
            <a:cxnLst/>
            <a:rect l="0" t="0" r="0" b="0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7024686" y="5573712"/>
            <a:ext cx="73025" cy="161925"/>
          </a:xfrm>
          <a:custGeom>
            <a:avLst/>
            <a:gdLst/>
            <a:ahLst/>
            <a:cxnLst/>
            <a:rect l="0" t="0" r="0" b="0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Shape 2723"/>
          <p:cNvSpPr/>
          <p:nvPr/>
        </p:nvSpPr>
        <p:spPr>
          <a:xfrm>
            <a:off x="7267575" y="5602287"/>
            <a:ext cx="79375" cy="185736"/>
          </a:xfrm>
          <a:custGeom>
            <a:avLst/>
            <a:gdLst/>
            <a:ahLst/>
            <a:cxnLst/>
            <a:rect l="0" t="0" r="0" b="0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Shape 2724"/>
          <p:cNvSpPr/>
          <p:nvPr/>
        </p:nvSpPr>
        <p:spPr>
          <a:xfrm>
            <a:off x="7023100" y="5726112"/>
            <a:ext cx="290511" cy="63499"/>
          </a:xfrm>
          <a:custGeom>
            <a:avLst/>
            <a:gdLst/>
            <a:ahLst/>
            <a:cxnLst/>
            <a:rect l="0" t="0" r="0" b="0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7275511" y="5603875"/>
            <a:ext cx="74612" cy="187325"/>
          </a:xfrm>
          <a:custGeom>
            <a:avLst/>
            <a:gdLst/>
            <a:ahLst/>
            <a:cxnLst/>
            <a:rect l="0" t="0" r="0" b="0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7023100" y="5735637"/>
            <a:ext cx="258761" cy="61911"/>
          </a:xfrm>
          <a:custGeom>
            <a:avLst/>
            <a:gdLst/>
            <a:ahLst/>
            <a:cxnLst/>
            <a:rect l="0" t="0" r="0" b="0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7" name="Shape 2727"/>
          <p:cNvGrpSpPr/>
          <p:nvPr/>
        </p:nvGrpSpPr>
        <p:grpSpPr>
          <a:xfrm>
            <a:off x="7019925" y="5800724"/>
            <a:ext cx="87312" cy="38100"/>
            <a:chOff x="2762250" y="4194175"/>
            <a:chExt cx="1193800" cy="519112"/>
          </a:xfrm>
        </p:grpSpPr>
        <p:sp>
          <p:nvSpPr>
            <p:cNvPr id="2728" name="Shape 2728"/>
            <p:cNvSpPr/>
            <p:nvPr/>
          </p:nvSpPr>
          <p:spPr>
            <a:xfrm>
              <a:off x="2762250" y="4194175"/>
              <a:ext cx="1193800" cy="519112"/>
            </a:xfrm>
            <a:custGeom>
              <a:avLst/>
              <a:gdLst/>
              <a:ahLst/>
              <a:cxnLst/>
              <a:rect l="0" t="0" r="0" b="0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2784475" y="4205287"/>
              <a:ext cx="1152525" cy="493711"/>
            </a:xfrm>
            <a:custGeom>
              <a:avLst/>
              <a:gdLst/>
              <a:ahLst/>
              <a:cxnLst/>
              <a:rect l="0" t="0" r="0" b="0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899999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Shape 2730"/>
            <p:cNvSpPr/>
            <p:nvPr/>
          </p:nvSpPr>
          <p:spPr>
            <a:xfrm>
              <a:off x="2870200" y="4397375"/>
              <a:ext cx="409575" cy="158750"/>
            </a:xfrm>
            <a:custGeom>
              <a:avLst/>
              <a:gdLst/>
              <a:ahLst/>
              <a:cxnLst/>
              <a:rect l="0" t="0" r="0" b="0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2855911" y="4470400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3206750" y="4498975"/>
              <a:ext cx="409575" cy="161925"/>
            </a:xfrm>
            <a:custGeom>
              <a:avLst/>
              <a:gdLst/>
              <a:ahLst/>
              <a:cxnLst/>
              <a:rect l="0" t="0" r="0" b="0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3192461" y="4575175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4" name="Shape 2734"/>
          <p:cNvSpPr/>
          <p:nvPr/>
        </p:nvSpPr>
        <p:spPr>
          <a:xfrm>
            <a:off x="7169150" y="5807075"/>
            <a:ext cx="106361" cy="80961"/>
          </a:xfrm>
          <a:custGeom>
            <a:avLst/>
            <a:gdLst/>
            <a:ahLst/>
            <a:cxnLst/>
            <a:rect l="0" t="0" r="0" b="0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Shape 2735"/>
          <p:cNvSpPr/>
          <p:nvPr/>
        </p:nvSpPr>
        <p:spPr>
          <a:xfrm>
            <a:off x="6897686" y="5813425"/>
            <a:ext cx="271462" cy="73024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Shape 2736"/>
          <p:cNvSpPr/>
          <p:nvPr/>
        </p:nvSpPr>
        <p:spPr>
          <a:xfrm>
            <a:off x="6899275" y="5799137"/>
            <a:ext cx="1587" cy="15875"/>
          </a:xfrm>
          <a:custGeom>
            <a:avLst/>
            <a:gdLst/>
            <a:ahLst/>
            <a:cxnLst/>
            <a:rect l="0" t="0" r="0" b="0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Shape 2737"/>
          <p:cNvSpPr/>
          <p:nvPr/>
        </p:nvSpPr>
        <p:spPr>
          <a:xfrm>
            <a:off x="6899275" y="5738812"/>
            <a:ext cx="125411" cy="61912"/>
          </a:xfrm>
          <a:custGeom>
            <a:avLst/>
            <a:gdLst/>
            <a:ahLst/>
            <a:cxnLst/>
            <a:rect l="0" t="0" r="0" b="0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Shape 2738"/>
          <p:cNvSpPr/>
          <p:nvPr/>
        </p:nvSpPr>
        <p:spPr>
          <a:xfrm>
            <a:off x="6907211" y="5802312"/>
            <a:ext cx="257174" cy="71437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Shape 2739"/>
          <p:cNvSpPr/>
          <p:nvPr/>
        </p:nvSpPr>
        <p:spPr>
          <a:xfrm rot="10800000" flipH="1">
            <a:off x="7164386" y="5797550"/>
            <a:ext cx="104774" cy="74612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0" name="Shape 2740"/>
          <p:cNvPicPr preferRelativeResize="0"/>
          <p:nvPr/>
        </p:nvPicPr>
        <p:blipFill rotWithShape="1">
          <a:blip r:embed="rId16">
            <a:alphaModFix/>
          </a:blip>
          <a:srcRect l="97845" t="-4668" r="97845" b="-4668"/>
          <a:stretch/>
        </p:blipFill>
        <p:spPr>
          <a:xfrm rot="119999" flipH="1">
            <a:off x="5581650" y="3290886"/>
            <a:ext cx="363536" cy="1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Shape 2741"/>
          <p:cNvSpPr/>
          <p:nvPr/>
        </p:nvSpPr>
        <p:spPr>
          <a:xfrm>
            <a:off x="5702300" y="3135311"/>
            <a:ext cx="292099" cy="207961"/>
          </a:xfrm>
          <a:custGeom>
            <a:avLst/>
            <a:gdLst/>
            <a:ahLst/>
            <a:cxnLst/>
            <a:rect l="0" t="0" r="0" b="0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rnd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2" name="Shape 27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16587" y="3140075"/>
            <a:ext cx="26669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3" name="Shape 2743"/>
          <p:cNvSpPr/>
          <p:nvPr/>
        </p:nvSpPr>
        <p:spPr>
          <a:xfrm>
            <a:off x="5756275" y="3128961"/>
            <a:ext cx="247649" cy="39686"/>
          </a:xfrm>
          <a:custGeom>
            <a:avLst/>
            <a:gdLst/>
            <a:ahLst/>
            <a:cxnLst/>
            <a:rect l="0" t="0" r="0" b="0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5700712" y="3128961"/>
            <a:ext cx="68261" cy="161925"/>
          </a:xfrm>
          <a:custGeom>
            <a:avLst/>
            <a:gdLst/>
            <a:ahLst/>
            <a:cxnLst/>
            <a:rect l="0" t="0" r="0" b="0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5927725" y="3157536"/>
            <a:ext cx="74611" cy="185736"/>
          </a:xfrm>
          <a:custGeom>
            <a:avLst/>
            <a:gdLst/>
            <a:ahLst/>
            <a:cxnLst/>
            <a:rect l="0" t="0" r="0" b="0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5699125" y="3281362"/>
            <a:ext cx="271461" cy="63499"/>
          </a:xfrm>
          <a:custGeom>
            <a:avLst/>
            <a:gdLst/>
            <a:ahLst/>
            <a:cxnLst/>
            <a:rect l="0" t="0" r="0" b="0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Shape 2747"/>
          <p:cNvSpPr/>
          <p:nvPr/>
        </p:nvSpPr>
        <p:spPr>
          <a:xfrm>
            <a:off x="5935662" y="3159125"/>
            <a:ext cx="69849" cy="187325"/>
          </a:xfrm>
          <a:custGeom>
            <a:avLst/>
            <a:gdLst/>
            <a:ahLst/>
            <a:cxnLst/>
            <a:rect l="0" t="0" r="0" b="0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Shape 2748"/>
          <p:cNvSpPr/>
          <p:nvPr/>
        </p:nvSpPr>
        <p:spPr>
          <a:xfrm>
            <a:off x="5699125" y="3290887"/>
            <a:ext cx="242887" cy="61911"/>
          </a:xfrm>
          <a:custGeom>
            <a:avLst/>
            <a:gdLst/>
            <a:ahLst/>
            <a:cxnLst/>
            <a:rect l="0" t="0" r="0" b="0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9" name="Shape 2749"/>
          <p:cNvGrpSpPr/>
          <p:nvPr/>
        </p:nvGrpSpPr>
        <p:grpSpPr>
          <a:xfrm>
            <a:off x="5695949" y="3355974"/>
            <a:ext cx="80962" cy="38100"/>
            <a:chOff x="2762250" y="4194175"/>
            <a:chExt cx="1193800" cy="519112"/>
          </a:xfrm>
        </p:grpSpPr>
        <p:sp>
          <p:nvSpPr>
            <p:cNvPr id="2750" name="Shape 2750"/>
            <p:cNvSpPr/>
            <p:nvPr/>
          </p:nvSpPr>
          <p:spPr>
            <a:xfrm>
              <a:off x="2762250" y="4194175"/>
              <a:ext cx="1193800" cy="519112"/>
            </a:xfrm>
            <a:custGeom>
              <a:avLst/>
              <a:gdLst/>
              <a:ahLst/>
              <a:cxnLst/>
              <a:rect l="0" t="0" r="0" b="0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2784475" y="4205287"/>
              <a:ext cx="1152525" cy="493711"/>
            </a:xfrm>
            <a:custGeom>
              <a:avLst/>
              <a:gdLst/>
              <a:ahLst/>
              <a:cxnLst/>
              <a:rect l="0" t="0" r="0" b="0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899999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2870200" y="4397375"/>
              <a:ext cx="409575" cy="158750"/>
            </a:xfrm>
            <a:custGeom>
              <a:avLst/>
              <a:gdLst/>
              <a:ahLst/>
              <a:cxnLst/>
              <a:rect l="0" t="0" r="0" b="0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2855911" y="4470400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3206750" y="4498975"/>
              <a:ext cx="409575" cy="161925"/>
            </a:xfrm>
            <a:custGeom>
              <a:avLst/>
              <a:gdLst/>
              <a:ahLst/>
              <a:cxnLst/>
              <a:rect l="0" t="0" r="0" b="0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3192461" y="4575175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6" name="Shape 2756"/>
          <p:cNvSpPr/>
          <p:nvPr/>
        </p:nvSpPr>
        <p:spPr>
          <a:xfrm>
            <a:off x="5835650" y="3362325"/>
            <a:ext cx="100011" cy="80961"/>
          </a:xfrm>
          <a:custGeom>
            <a:avLst/>
            <a:gdLst/>
            <a:ahLst/>
            <a:cxnLst/>
            <a:rect l="0" t="0" r="0" b="0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Shape 2757"/>
          <p:cNvSpPr/>
          <p:nvPr/>
        </p:nvSpPr>
        <p:spPr>
          <a:xfrm>
            <a:off x="5583237" y="3368675"/>
            <a:ext cx="253999" cy="73024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5583237" y="3354387"/>
            <a:ext cx="1587" cy="15875"/>
          </a:xfrm>
          <a:custGeom>
            <a:avLst/>
            <a:gdLst/>
            <a:ahLst/>
            <a:cxnLst/>
            <a:rect l="0" t="0" r="0" b="0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5583237" y="3294062"/>
            <a:ext cx="117474" cy="61912"/>
          </a:xfrm>
          <a:custGeom>
            <a:avLst/>
            <a:gdLst/>
            <a:ahLst/>
            <a:cxnLst/>
            <a:rect l="0" t="0" r="0" b="0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5591175" y="3357562"/>
            <a:ext cx="241299" cy="71437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Shape 2761"/>
          <p:cNvSpPr/>
          <p:nvPr/>
        </p:nvSpPr>
        <p:spPr>
          <a:xfrm rot="10800000" flipH="1">
            <a:off x="5830887" y="3352800"/>
            <a:ext cx="98424" cy="74612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2" name="Shape 2762"/>
          <p:cNvGrpSpPr/>
          <p:nvPr/>
        </p:nvGrpSpPr>
        <p:grpSpPr>
          <a:xfrm flipH="1">
            <a:off x="5940425" y="3222625"/>
            <a:ext cx="414336" cy="373062"/>
            <a:chOff x="4506912" y="5557837"/>
            <a:chExt cx="1198561" cy="1274762"/>
          </a:xfrm>
        </p:grpSpPr>
        <p:pic>
          <p:nvPicPr>
            <p:cNvPr id="2763" name="Shape 2763"/>
            <p:cNvPicPr preferRelativeResize="0"/>
            <p:nvPr/>
          </p:nvPicPr>
          <p:blipFill rotWithShape="1">
            <a:blip r:embed="rId4">
              <a:alphaModFix/>
            </a:blip>
            <a:srcRect l="100000" r="100000"/>
            <a:stretch/>
          </p:blipFill>
          <p:spPr>
            <a:xfrm>
              <a:off x="4506912" y="5557837"/>
              <a:ext cx="1198561" cy="1274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4" name="Shape 2764"/>
            <p:cNvSpPr/>
            <p:nvPr/>
          </p:nvSpPr>
          <p:spPr>
            <a:xfrm>
              <a:off x="4629150" y="5680075"/>
              <a:ext cx="565150" cy="584200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5" name="Shape 2765"/>
          <p:cNvPicPr preferRelativeResize="0"/>
          <p:nvPr/>
        </p:nvPicPr>
        <p:blipFill rotWithShape="1">
          <a:blip r:embed="rId14">
            <a:alphaModFix/>
          </a:blip>
          <a:srcRect l="97982" t="-5004" r="97982" b="-5004"/>
          <a:stretch/>
        </p:blipFill>
        <p:spPr>
          <a:xfrm rot="120000" flipH="1">
            <a:off x="7329487" y="5672137"/>
            <a:ext cx="388936" cy="1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Shape 2766"/>
          <p:cNvSpPr/>
          <p:nvPr/>
        </p:nvSpPr>
        <p:spPr>
          <a:xfrm>
            <a:off x="7458075" y="5516562"/>
            <a:ext cx="312737" cy="207961"/>
          </a:xfrm>
          <a:custGeom>
            <a:avLst/>
            <a:gdLst/>
            <a:ahLst/>
            <a:cxnLst/>
            <a:rect l="0" t="0" r="0" b="0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rnd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7" name="Shape 276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73950" y="5521325"/>
            <a:ext cx="28416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Shape 2768"/>
          <p:cNvSpPr/>
          <p:nvPr/>
        </p:nvSpPr>
        <p:spPr>
          <a:xfrm>
            <a:off x="7515225" y="5510212"/>
            <a:ext cx="265111" cy="39686"/>
          </a:xfrm>
          <a:custGeom>
            <a:avLst/>
            <a:gdLst/>
            <a:ahLst/>
            <a:cxnLst/>
            <a:rect l="0" t="0" r="0" b="0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7456486" y="5510212"/>
            <a:ext cx="73025" cy="161925"/>
          </a:xfrm>
          <a:custGeom>
            <a:avLst/>
            <a:gdLst/>
            <a:ahLst/>
            <a:cxnLst/>
            <a:rect l="0" t="0" r="0" b="0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7699375" y="5538787"/>
            <a:ext cx="79375" cy="185736"/>
          </a:xfrm>
          <a:custGeom>
            <a:avLst/>
            <a:gdLst/>
            <a:ahLst/>
            <a:cxnLst/>
            <a:rect l="0" t="0" r="0" b="0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7454900" y="5662612"/>
            <a:ext cx="290511" cy="63499"/>
          </a:xfrm>
          <a:custGeom>
            <a:avLst/>
            <a:gdLst/>
            <a:ahLst/>
            <a:cxnLst/>
            <a:rect l="0" t="0" r="0" b="0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707311" y="5540375"/>
            <a:ext cx="74612" cy="187325"/>
          </a:xfrm>
          <a:custGeom>
            <a:avLst/>
            <a:gdLst/>
            <a:ahLst/>
            <a:cxnLst/>
            <a:rect l="0" t="0" r="0" b="0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454900" y="5672137"/>
            <a:ext cx="258761" cy="61911"/>
          </a:xfrm>
          <a:custGeom>
            <a:avLst/>
            <a:gdLst/>
            <a:ahLst/>
            <a:cxnLst/>
            <a:rect l="0" t="0" r="0" b="0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4" name="Shape 2774"/>
          <p:cNvGrpSpPr/>
          <p:nvPr/>
        </p:nvGrpSpPr>
        <p:grpSpPr>
          <a:xfrm>
            <a:off x="7451725" y="5737224"/>
            <a:ext cx="87312" cy="38100"/>
            <a:chOff x="2762250" y="4194175"/>
            <a:chExt cx="1193800" cy="519112"/>
          </a:xfrm>
        </p:grpSpPr>
        <p:sp>
          <p:nvSpPr>
            <p:cNvPr id="2775" name="Shape 2775"/>
            <p:cNvSpPr/>
            <p:nvPr/>
          </p:nvSpPr>
          <p:spPr>
            <a:xfrm>
              <a:off x="2762250" y="4194175"/>
              <a:ext cx="1193800" cy="519112"/>
            </a:xfrm>
            <a:custGeom>
              <a:avLst/>
              <a:gdLst/>
              <a:ahLst/>
              <a:cxnLst/>
              <a:rect l="0" t="0" r="0" b="0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Shape 2776"/>
            <p:cNvSpPr/>
            <p:nvPr/>
          </p:nvSpPr>
          <p:spPr>
            <a:xfrm>
              <a:off x="2784475" y="4205287"/>
              <a:ext cx="1152525" cy="493711"/>
            </a:xfrm>
            <a:custGeom>
              <a:avLst/>
              <a:gdLst/>
              <a:ahLst/>
              <a:cxnLst/>
              <a:rect l="0" t="0" r="0" b="0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899999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Shape 2777"/>
            <p:cNvSpPr/>
            <p:nvPr/>
          </p:nvSpPr>
          <p:spPr>
            <a:xfrm>
              <a:off x="2870200" y="4397375"/>
              <a:ext cx="409575" cy="158750"/>
            </a:xfrm>
            <a:custGeom>
              <a:avLst/>
              <a:gdLst/>
              <a:ahLst/>
              <a:cxnLst/>
              <a:rect l="0" t="0" r="0" b="0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2855911" y="4470400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3206750" y="4498975"/>
              <a:ext cx="409575" cy="161925"/>
            </a:xfrm>
            <a:custGeom>
              <a:avLst/>
              <a:gdLst/>
              <a:ahLst/>
              <a:cxnLst/>
              <a:rect l="0" t="0" r="0" b="0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3192461" y="4575175"/>
              <a:ext cx="307975" cy="100012"/>
            </a:xfrm>
            <a:custGeom>
              <a:avLst/>
              <a:gdLst/>
              <a:ahLst/>
              <a:cxnLst/>
              <a:rect l="0" t="0" r="0" b="0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1" name="Shape 2781"/>
          <p:cNvSpPr/>
          <p:nvPr/>
        </p:nvSpPr>
        <p:spPr>
          <a:xfrm>
            <a:off x="7600950" y="5743575"/>
            <a:ext cx="106361" cy="80961"/>
          </a:xfrm>
          <a:custGeom>
            <a:avLst/>
            <a:gdLst/>
            <a:ahLst/>
            <a:cxnLst/>
            <a:rect l="0" t="0" r="0" b="0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Shape 2782"/>
          <p:cNvSpPr/>
          <p:nvPr/>
        </p:nvSpPr>
        <p:spPr>
          <a:xfrm>
            <a:off x="7329486" y="5749925"/>
            <a:ext cx="271462" cy="73024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Shape 2783"/>
          <p:cNvSpPr/>
          <p:nvPr/>
        </p:nvSpPr>
        <p:spPr>
          <a:xfrm>
            <a:off x="7331075" y="5735637"/>
            <a:ext cx="1587" cy="15875"/>
          </a:xfrm>
          <a:custGeom>
            <a:avLst/>
            <a:gdLst/>
            <a:ahLst/>
            <a:cxnLst/>
            <a:rect l="0" t="0" r="0" b="0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Shape 2784"/>
          <p:cNvSpPr/>
          <p:nvPr/>
        </p:nvSpPr>
        <p:spPr>
          <a:xfrm>
            <a:off x="7331075" y="5675312"/>
            <a:ext cx="125411" cy="61912"/>
          </a:xfrm>
          <a:custGeom>
            <a:avLst/>
            <a:gdLst/>
            <a:ahLst/>
            <a:cxnLst/>
            <a:rect l="0" t="0" r="0" b="0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Shape 2785"/>
          <p:cNvSpPr/>
          <p:nvPr/>
        </p:nvSpPr>
        <p:spPr>
          <a:xfrm>
            <a:off x="7339011" y="5738812"/>
            <a:ext cx="257174" cy="71437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Shape 2786"/>
          <p:cNvSpPr/>
          <p:nvPr/>
        </p:nvSpPr>
        <p:spPr>
          <a:xfrm rot="10800000" flipH="1">
            <a:off x="7596186" y="5734050"/>
            <a:ext cx="104774" cy="74612"/>
          </a:xfrm>
          <a:custGeom>
            <a:avLst/>
            <a:gdLst/>
            <a:ahLst/>
            <a:cxnLst/>
            <a:rect l="0" t="0" r="0" b="0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7" name="Shape 2787"/>
          <p:cNvGrpSpPr/>
          <p:nvPr/>
        </p:nvGrpSpPr>
        <p:grpSpPr>
          <a:xfrm>
            <a:off x="6351587" y="2493961"/>
            <a:ext cx="390523" cy="169861"/>
            <a:chOff x="7381875" y="1792286"/>
            <a:chExt cx="390523" cy="150812"/>
          </a:xfrm>
        </p:grpSpPr>
        <p:sp>
          <p:nvSpPr>
            <p:cNvPr id="2788" name="Shape 2788"/>
            <p:cNvSpPr/>
            <p:nvPr/>
          </p:nvSpPr>
          <p:spPr>
            <a:xfrm>
              <a:off x="7383461" y="1858961"/>
              <a:ext cx="387350" cy="841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Shape 2789"/>
            <p:cNvSpPr txBox="1"/>
            <p:nvPr/>
          </p:nvSpPr>
          <p:spPr>
            <a:xfrm>
              <a:off x="7383461" y="1849436"/>
              <a:ext cx="388936" cy="52387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7381875" y="1792286"/>
              <a:ext cx="387350" cy="98425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1" name="Shape 2791"/>
            <p:cNvGrpSpPr/>
            <p:nvPr/>
          </p:nvGrpSpPr>
          <p:grpSpPr>
            <a:xfrm>
              <a:off x="7459661" y="1817686"/>
              <a:ext cx="219074" cy="46036"/>
              <a:chOff x="3917950" y="2114550"/>
              <a:chExt cx="492125" cy="95250"/>
            </a:xfrm>
          </p:grpSpPr>
          <p:sp>
            <p:nvSpPr>
              <p:cNvPr id="2792" name="Shape 2792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Shape 2793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94" name="Shape 2794"/>
            <p:cNvCxnSpPr/>
            <p:nvPr/>
          </p:nvCxnSpPr>
          <p:spPr>
            <a:xfrm>
              <a:off x="7383461" y="1838325"/>
              <a:ext cx="0" cy="6667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795" name="Shape 2795"/>
            <p:cNvCxnSpPr/>
            <p:nvPr/>
          </p:nvCxnSpPr>
          <p:spPr>
            <a:xfrm>
              <a:off x="7769225" y="1841500"/>
              <a:ext cx="0" cy="6508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796" name="Shape 2796"/>
          <p:cNvGrpSpPr/>
          <p:nvPr/>
        </p:nvGrpSpPr>
        <p:grpSpPr>
          <a:xfrm>
            <a:off x="6051550" y="3641724"/>
            <a:ext cx="390523" cy="169861"/>
            <a:chOff x="7381875" y="1792286"/>
            <a:chExt cx="390523" cy="150812"/>
          </a:xfrm>
        </p:grpSpPr>
        <p:sp>
          <p:nvSpPr>
            <p:cNvPr id="2797" name="Shape 2797"/>
            <p:cNvSpPr/>
            <p:nvPr/>
          </p:nvSpPr>
          <p:spPr>
            <a:xfrm>
              <a:off x="7383461" y="1858961"/>
              <a:ext cx="387350" cy="841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Shape 2798"/>
            <p:cNvSpPr txBox="1"/>
            <p:nvPr/>
          </p:nvSpPr>
          <p:spPr>
            <a:xfrm>
              <a:off x="7383461" y="1849436"/>
              <a:ext cx="388936" cy="52387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7381875" y="1792286"/>
              <a:ext cx="387350" cy="98425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0" name="Shape 2800"/>
            <p:cNvGrpSpPr/>
            <p:nvPr/>
          </p:nvGrpSpPr>
          <p:grpSpPr>
            <a:xfrm>
              <a:off x="7459661" y="1817686"/>
              <a:ext cx="219074" cy="46036"/>
              <a:chOff x="3917950" y="2114550"/>
              <a:chExt cx="492125" cy="95250"/>
            </a:xfrm>
          </p:grpSpPr>
          <p:sp>
            <p:nvSpPr>
              <p:cNvPr id="2801" name="Shape 2801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Shape 2802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03" name="Shape 2803"/>
            <p:cNvCxnSpPr/>
            <p:nvPr/>
          </p:nvCxnSpPr>
          <p:spPr>
            <a:xfrm>
              <a:off x="7383461" y="1838325"/>
              <a:ext cx="0" cy="6667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804" name="Shape 2804"/>
            <p:cNvCxnSpPr/>
            <p:nvPr/>
          </p:nvCxnSpPr>
          <p:spPr>
            <a:xfrm>
              <a:off x="7769225" y="1841500"/>
              <a:ext cx="0" cy="6508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805" name="Shape 2805"/>
          <p:cNvGrpSpPr/>
          <p:nvPr/>
        </p:nvGrpSpPr>
        <p:grpSpPr>
          <a:xfrm>
            <a:off x="5529261" y="3016249"/>
            <a:ext cx="519112" cy="128587"/>
            <a:chOff x="3490912" y="1516062"/>
            <a:chExt cx="4043362" cy="803275"/>
          </a:xfrm>
        </p:grpSpPr>
        <p:sp>
          <p:nvSpPr>
            <p:cNvPr id="2806" name="Shape 2806"/>
            <p:cNvSpPr/>
            <p:nvPr/>
          </p:nvSpPr>
          <p:spPr>
            <a:xfrm>
              <a:off x="3490912" y="1851025"/>
              <a:ext cx="412750" cy="446086"/>
            </a:xfrm>
            <a:custGeom>
              <a:avLst/>
              <a:gdLst/>
              <a:ahLst/>
              <a:cxnLst/>
              <a:rect l="0" t="0" r="0" b="0"/>
              <a:pathLst>
                <a:path w="260" h="281" extrusionOk="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3940175" y="1651000"/>
              <a:ext cx="1428750" cy="668337"/>
            </a:xfrm>
            <a:custGeom>
              <a:avLst/>
              <a:gdLst/>
              <a:ahLst/>
              <a:cxnLst/>
              <a:rect l="0" t="0" r="0" b="0"/>
              <a:pathLst>
                <a:path w="900" h="421" extrusionOk="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4416425" y="1695450"/>
              <a:ext cx="679450" cy="427037"/>
            </a:xfrm>
            <a:custGeom>
              <a:avLst/>
              <a:gdLst/>
              <a:ahLst/>
              <a:cxnLst/>
              <a:rect l="0" t="0" r="0" b="0"/>
              <a:pathLst>
                <a:path w="428" h="269" extrusionOk="0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641975" y="1706561"/>
              <a:ext cx="598486" cy="379411"/>
            </a:xfrm>
            <a:custGeom>
              <a:avLst/>
              <a:gdLst/>
              <a:ahLst/>
              <a:cxnLst/>
              <a:rect l="0" t="0" r="0" b="0"/>
              <a:pathLst>
                <a:path w="377" h="239" extrusionOk="0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788025" y="1582737"/>
              <a:ext cx="1047749" cy="533400"/>
            </a:xfrm>
            <a:custGeom>
              <a:avLst/>
              <a:gdLst/>
              <a:ahLst/>
              <a:cxnLst/>
              <a:rect l="0" t="0" r="0" b="0"/>
              <a:pathLst>
                <a:path w="646" h="300" extrusionOk="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6534150" y="1516062"/>
              <a:ext cx="1000125" cy="630237"/>
            </a:xfrm>
            <a:custGeom>
              <a:avLst/>
              <a:gdLst/>
              <a:ahLst/>
              <a:cxnLst/>
              <a:rect l="0" t="0" r="0" b="0"/>
              <a:pathLst>
                <a:path w="630" h="397" extrusionOk="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2" name="Shape 2812"/>
          <p:cNvGrpSpPr/>
          <p:nvPr/>
        </p:nvGrpSpPr>
        <p:grpSpPr>
          <a:xfrm>
            <a:off x="6248400" y="4852987"/>
            <a:ext cx="617537" cy="247649"/>
            <a:chOff x="3740150" y="2063750"/>
            <a:chExt cx="881062" cy="307973"/>
          </a:xfrm>
        </p:grpSpPr>
        <p:sp>
          <p:nvSpPr>
            <p:cNvPr id="2813" name="Shape 2813"/>
            <p:cNvSpPr/>
            <p:nvPr/>
          </p:nvSpPr>
          <p:spPr>
            <a:xfrm>
              <a:off x="3741737" y="2198686"/>
              <a:ext cx="874711" cy="1730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Shape 2814"/>
            <p:cNvSpPr txBox="1"/>
            <p:nvPr/>
          </p:nvSpPr>
          <p:spPr>
            <a:xfrm>
              <a:off x="3741737" y="2181225"/>
              <a:ext cx="879474" cy="104774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3740150" y="2063750"/>
              <a:ext cx="874711" cy="201611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6" name="Shape 2816"/>
            <p:cNvGrpSpPr/>
            <p:nvPr/>
          </p:nvGrpSpPr>
          <p:grpSpPr>
            <a:xfrm>
              <a:off x="3917950" y="2114550"/>
              <a:ext cx="492125" cy="95250"/>
              <a:chOff x="3917950" y="2114550"/>
              <a:chExt cx="492125" cy="95250"/>
            </a:xfrm>
          </p:grpSpPr>
          <p:sp>
            <p:nvSpPr>
              <p:cNvPr id="2817" name="Shape 2817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Shape 2818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19" name="Shape 2819"/>
            <p:cNvCxnSpPr/>
            <p:nvPr/>
          </p:nvCxnSpPr>
          <p:spPr>
            <a:xfrm>
              <a:off x="3741737" y="2160586"/>
              <a:ext cx="0" cy="13493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820" name="Shape 2820"/>
            <p:cNvCxnSpPr/>
            <p:nvPr/>
          </p:nvCxnSpPr>
          <p:spPr>
            <a:xfrm>
              <a:off x="4614862" y="2163761"/>
              <a:ext cx="0" cy="1301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821" name="Shape 2821"/>
          <p:cNvGrpSpPr/>
          <p:nvPr/>
        </p:nvGrpSpPr>
        <p:grpSpPr>
          <a:xfrm>
            <a:off x="6969125" y="4510087"/>
            <a:ext cx="617537" cy="247649"/>
            <a:chOff x="3740150" y="2063750"/>
            <a:chExt cx="881062" cy="307973"/>
          </a:xfrm>
        </p:grpSpPr>
        <p:sp>
          <p:nvSpPr>
            <p:cNvPr id="2822" name="Shape 2822"/>
            <p:cNvSpPr/>
            <p:nvPr/>
          </p:nvSpPr>
          <p:spPr>
            <a:xfrm>
              <a:off x="3741737" y="2198686"/>
              <a:ext cx="874711" cy="1730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Shape 2823"/>
            <p:cNvSpPr txBox="1"/>
            <p:nvPr/>
          </p:nvSpPr>
          <p:spPr>
            <a:xfrm>
              <a:off x="3741737" y="2181225"/>
              <a:ext cx="879474" cy="104774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3740150" y="2063750"/>
              <a:ext cx="874711" cy="201611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5" name="Shape 2825"/>
            <p:cNvGrpSpPr/>
            <p:nvPr/>
          </p:nvGrpSpPr>
          <p:grpSpPr>
            <a:xfrm>
              <a:off x="3917950" y="2114550"/>
              <a:ext cx="492125" cy="95250"/>
              <a:chOff x="3917950" y="2114550"/>
              <a:chExt cx="492125" cy="95250"/>
            </a:xfrm>
          </p:grpSpPr>
          <p:sp>
            <p:nvSpPr>
              <p:cNvPr id="2826" name="Shape 2826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Shape 2827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28" name="Shape 2828"/>
            <p:cNvCxnSpPr/>
            <p:nvPr/>
          </p:nvCxnSpPr>
          <p:spPr>
            <a:xfrm>
              <a:off x="3741737" y="2160586"/>
              <a:ext cx="0" cy="13493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829" name="Shape 2829"/>
            <p:cNvCxnSpPr/>
            <p:nvPr/>
          </p:nvCxnSpPr>
          <p:spPr>
            <a:xfrm>
              <a:off x="4614862" y="2163761"/>
              <a:ext cx="0" cy="1301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2830" name="Shape 2830"/>
          <p:cNvGrpSpPr/>
          <p:nvPr/>
        </p:nvGrpSpPr>
        <p:grpSpPr>
          <a:xfrm>
            <a:off x="7585075" y="4811712"/>
            <a:ext cx="617537" cy="247649"/>
            <a:chOff x="3740150" y="2063750"/>
            <a:chExt cx="881062" cy="307973"/>
          </a:xfrm>
        </p:grpSpPr>
        <p:sp>
          <p:nvSpPr>
            <p:cNvPr id="2831" name="Shape 2831"/>
            <p:cNvSpPr/>
            <p:nvPr/>
          </p:nvSpPr>
          <p:spPr>
            <a:xfrm>
              <a:off x="3741737" y="2198686"/>
              <a:ext cx="874711" cy="1730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Shape 2832"/>
            <p:cNvSpPr txBox="1"/>
            <p:nvPr/>
          </p:nvSpPr>
          <p:spPr>
            <a:xfrm>
              <a:off x="3741737" y="2181225"/>
              <a:ext cx="879474" cy="104774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3740150" y="2063750"/>
              <a:ext cx="874711" cy="201611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4" name="Shape 2834"/>
            <p:cNvGrpSpPr/>
            <p:nvPr/>
          </p:nvGrpSpPr>
          <p:grpSpPr>
            <a:xfrm>
              <a:off x="3917950" y="2114550"/>
              <a:ext cx="492125" cy="95250"/>
              <a:chOff x="3917950" y="2114550"/>
              <a:chExt cx="492125" cy="95250"/>
            </a:xfrm>
          </p:grpSpPr>
          <p:sp>
            <p:nvSpPr>
              <p:cNvPr id="2835" name="Shape 2835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Shape 2836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37" name="Shape 2837"/>
            <p:cNvCxnSpPr/>
            <p:nvPr/>
          </p:nvCxnSpPr>
          <p:spPr>
            <a:xfrm>
              <a:off x="3741737" y="2160586"/>
              <a:ext cx="0" cy="13493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838" name="Shape 2838"/>
            <p:cNvCxnSpPr/>
            <p:nvPr/>
          </p:nvCxnSpPr>
          <p:spPr>
            <a:xfrm>
              <a:off x="4614862" y="2163761"/>
              <a:ext cx="0" cy="130175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839" name="Shape 2839"/>
          <p:cNvSpPr txBox="1"/>
          <p:nvPr/>
        </p:nvSpPr>
        <p:spPr>
          <a:xfrm>
            <a:off x="8324850" y="6462712"/>
            <a:ext cx="676275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1-*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 txBox="1"/>
          <p:nvPr/>
        </p:nvSpPr>
        <p:spPr>
          <a:xfrm>
            <a:off x="377800" y="357337"/>
            <a:ext cx="7794600" cy="83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" dirty="0">
                <a:sym typeface="Cabin"/>
              </a:rPr>
              <a:t>Access net: home network</a:t>
            </a:r>
          </a:p>
        </p:txBody>
      </p:sp>
      <p:sp>
        <p:nvSpPr>
          <p:cNvPr id="85" name="AutoShape 99"/>
          <p:cNvSpPr>
            <a:spLocks noChangeArrowheads="1"/>
          </p:cNvSpPr>
          <p:nvPr/>
        </p:nvSpPr>
        <p:spPr bwMode="auto">
          <a:xfrm>
            <a:off x="827584" y="1844824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sp>
        <p:nvSpPr>
          <p:cNvPr id="86" name="Text Box 26"/>
          <p:cNvSpPr txBox="1">
            <a:spLocks noChangeArrowheads="1"/>
          </p:cNvSpPr>
          <p:nvPr/>
        </p:nvSpPr>
        <p:spPr bwMode="auto">
          <a:xfrm>
            <a:off x="5979021" y="3864124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2000">
                <a:latin typeface="Arial" panose="020B0604020202020204" pitchFamily="34" charset="0"/>
              </a:rPr>
              <a:t>to/from headend or central office</a:t>
            </a:r>
          </a:p>
        </p:txBody>
      </p:sp>
      <p:sp>
        <p:nvSpPr>
          <p:cNvPr id="87" name="Rectangle 87"/>
          <p:cNvSpPr>
            <a:spLocks noChangeArrowheads="1"/>
          </p:cNvSpPr>
          <p:nvPr/>
        </p:nvSpPr>
        <p:spPr bwMode="auto">
          <a:xfrm>
            <a:off x="1262559" y="2598887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88" name="Group 105"/>
          <p:cNvGrpSpPr>
            <a:grpSpLocks/>
          </p:cNvGrpSpPr>
          <p:nvPr/>
        </p:nvGrpSpPr>
        <p:grpSpPr bwMode="auto">
          <a:xfrm>
            <a:off x="4361359" y="3938737"/>
            <a:ext cx="3000375" cy="361950"/>
            <a:chOff x="2434" y="2109"/>
            <a:chExt cx="1890" cy="228"/>
          </a:xfrm>
        </p:grpSpPr>
        <p:grpSp>
          <p:nvGrpSpPr>
            <p:cNvPr id="89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2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he-IL" altLang="he-IL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7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sp>
          <p:nvSpPr>
            <p:cNvPr id="90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91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8" name="Group 107"/>
          <p:cNvGrpSpPr>
            <a:grpSpLocks/>
          </p:cNvGrpSpPr>
          <p:nvPr/>
        </p:nvGrpSpPr>
        <p:grpSpPr bwMode="auto">
          <a:xfrm>
            <a:off x="3346946" y="3913337"/>
            <a:ext cx="1065213" cy="455612"/>
            <a:chOff x="2356" y="1300"/>
            <a:chExt cx="555" cy="194"/>
          </a:xfrm>
        </p:grpSpPr>
        <p:sp>
          <p:nvSpPr>
            <p:cNvPr id="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Times New Roman" panose="02020603050405020304" pitchFamily="18" charset="0"/>
              </a:endParaRPr>
            </a:p>
          </p:txBody>
        </p:sp>
        <p:sp>
          <p:nvSpPr>
            <p:cNvPr id="1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Times New Roman" panose="02020603050405020304" pitchFamily="18" charset="0"/>
              </a:endParaRPr>
            </a:p>
          </p:txBody>
        </p:sp>
        <p:sp>
          <p:nvSpPr>
            <p:cNvPr id="1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he-IL" altLang="he-IL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02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5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06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03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04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7" name="Line 116"/>
          <p:cNvSpPr>
            <a:spLocks noChangeShapeType="1"/>
          </p:cNvSpPr>
          <p:nvPr/>
        </p:nvSpPr>
        <p:spPr bwMode="auto">
          <a:xfrm flipH="1">
            <a:off x="2508746" y="4149874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08" name="Group 119"/>
          <p:cNvGrpSpPr>
            <a:grpSpLocks/>
          </p:cNvGrpSpPr>
          <p:nvPr/>
        </p:nvGrpSpPr>
        <p:grpSpPr bwMode="auto">
          <a:xfrm>
            <a:off x="1888034" y="3570437"/>
            <a:ext cx="1068387" cy="820737"/>
            <a:chOff x="2967" y="478"/>
            <a:chExt cx="788" cy="625"/>
          </a:xfrm>
        </p:grpSpPr>
        <p:pic>
          <p:nvPicPr>
            <p:cNvPr id="109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21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1" name="Line 122"/>
          <p:cNvSpPr>
            <a:spLocks noChangeShapeType="1"/>
          </p:cNvSpPr>
          <p:nvPr/>
        </p:nvSpPr>
        <p:spPr bwMode="auto">
          <a:xfrm flipH="1" flipV="1">
            <a:off x="3829546" y="3452962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12" name="Group 138"/>
          <p:cNvGrpSpPr>
            <a:grpSpLocks/>
          </p:cNvGrpSpPr>
          <p:nvPr/>
        </p:nvGrpSpPr>
        <p:grpSpPr bwMode="auto">
          <a:xfrm>
            <a:off x="5399584" y="4389587"/>
            <a:ext cx="2527300" cy="1265237"/>
            <a:chOff x="3355" y="2333"/>
            <a:chExt cx="1592" cy="797"/>
          </a:xfrm>
        </p:grpSpPr>
        <p:sp>
          <p:nvSpPr>
            <p:cNvPr id="11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800">
                  <a:latin typeface="Arial" panose="020B0604020202020204" pitchFamily="34" charset="0"/>
                </a:rPr>
                <a:t>cable or DSL modem</a:t>
              </a:r>
            </a:p>
          </p:txBody>
        </p:sp>
        <p:sp>
          <p:nvSpPr>
            <p:cNvPr id="11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5" name="Group 139"/>
          <p:cNvGrpSpPr>
            <a:grpSpLocks/>
          </p:cNvGrpSpPr>
          <p:nvPr/>
        </p:nvGrpSpPr>
        <p:grpSpPr bwMode="auto">
          <a:xfrm>
            <a:off x="4134346" y="4381649"/>
            <a:ext cx="2593975" cy="1778000"/>
            <a:chOff x="2558" y="2328"/>
            <a:chExt cx="1634" cy="1120"/>
          </a:xfrm>
        </p:grpSpPr>
        <p:sp>
          <p:nvSpPr>
            <p:cNvPr id="116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800">
                  <a:latin typeface="Arial" panose="020B0604020202020204" pitchFamily="34" charset="0"/>
                </a:rPr>
                <a:t>router, firewall, NAT</a:t>
              </a:r>
            </a:p>
          </p:txBody>
        </p:sp>
        <p:sp>
          <p:nvSpPr>
            <p:cNvPr id="117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8" name="Group 141"/>
          <p:cNvGrpSpPr>
            <a:grpSpLocks/>
          </p:cNvGrpSpPr>
          <p:nvPr/>
        </p:nvGrpSpPr>
        <p:grpSpPr bwMode="auto">
          <a:xfrm>
            <a:off x="3678734" y="5262712"/>
            <a:ext cx="2927350" cy="1392237"/>
            <a:chOff x="2062" y="2532"/>
            <a:chExt cx="1844" cy="1210"/>
          </a:xfrm>
        </p:grpSpPr>
        <p:sp>
          <p:nvSpPr>
            <p:cNvPr id="11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800">
                  <a:latin typeface="Arial" panose="020B0604020202020204" pitchFamily="34" charset="0"/>
                </a:rPr>
                <a:t>wired Ethernet (100 Mbps)</a:t>
              </a:r>
            </a:p>
          </p:txBody>
        </p:sp>
      </p:grpSp>
      <p:grpSp>
        <p:nvGrpSpPr>
          <p:cNvPr id="121" name="Group 140"/>
          <p:cNvGrpSpPr>
            <a:grpSpLocks/>
          </p:cNvGrpSpPr>
          <p:nvPr/>
        </p:nvGrpSpPr>
        <p:grpSpPr bwMode="auto">
          <a:xfrm>
            <a:off x="497384" y="4411812"/>
            <a:ext cx="1966912" cy="2043112"/>
            <a:chOff x="267" y="2347"/>
            <a:chExt cx="1239" cy="1287"/>
          </a:xfrm>
        </p:grpSpPr>
        <p:sp>
          <p:nvSpPr>
            <p:cNvPr id="122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23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800">
                  <a:latin typeface="Arial" panose="020B0604020202020204" pitchFamily="34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800">
                  <a:latin typeface="Arial" panose="020B0604020202020204" pitchFamily="34" charset="0"/>
                </a:rPr>
                <a:t>point (54 Mbps)</a:t>
              </a:r>
            </a:p>
          </p:txBody>
        </p:sp>
      </p:grpSp>
      <p:sp>
        <p:nvSpPr>
          <p:cNvPr id="124" name="Text Box 142"/>
          <p:cNvSpPr txBox="1">
            <a:spLocks noChangeArrowheads="1"/>
          </p:cNvSpPr>
          <p:nvPr/>
        </p:nvSpPr>
        <p:spPr bwMode="auto">
          <a:xfrm>
            <a:off x="1111746" y="1989287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2000">
                <a:latin typeface="Arial" panose="020B0604020202020204" pitchFamily="34" charset="0"/>
              </a:rPr>
              <a:t>wireless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2000">
                <a:latin typeface="Arial" panose="020B0604020202020204" pitchFamily="34" charset="0"/>
              </a:rPr>
              <a:t>devices</a:t>
            </a:r>
          </a:p>
        </p:txBody>
      </p:sp>
      <p:grpSp>
        <p:nvGrpSpPr>
          <p:cNvPr id="125" name="Group 143"/>
          <p:cNvGrpSpPr>
            <a:grpSpLocks/>
          </p:cNvGrpSpPr>
          <p:nvPr/>
        </p:nvGrpSpPr>
        <p:grpSpPr bwMode="auto">
          <a:xfrm>
            <a:off x="1457821" y="2640162"/>
            <a:ext cx="733425" cy="758825"/>
            <a:chOff x="2751" y="1851"/>
            <a:chExt cx="462" cy="478"/>
          </a:xfrm>
        </p:grpSpPr>
        <p:pic>
          <p:nvPicPr>
            <p:cNvPr id="126" name="Picture 144" descr="iphone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45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8" name="Line 146"/>
          <p:cNvSpPr>
            <a:spLocks noChangeShapeType="1"/>
          </p:cNvSpPr>
          <p:nvPr/>
        </p:nvSpPr>
        <p:spPr bwMode="auto">
          <a:xfrm>
            <a:off x="3753346" y="4365774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9" name="Oval 147"/>
          <p:cNvSpPr>
            <a:spLocks noChangeArrowheads="1"/>
          </p:cNvSpPr>
          <p:nvPr/>
        </p:nvSpPr>
        <p:spPr bwMode="auto">
          <a:xfrm>
            <a:off x="1354634" y="3487887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he-IL" altLang="he-IL" sz="2400">
              <a:latin typeface="Arial" panose="020B0604020202020204" pitchFamily="34" charset="0"/>
            </a:endParaRPr>
          </a:p>
        </p:txBody>
      </p:sp>
      <p:grpSp>
        <p:nvGrpSpPr>
          <p:cNvPr id="130" name="Group 150"/>
          <p:cNvGrpSpPr>
            <a:grpSpLocks/>
          </p:cNvGrpSpPr>
          <p:nvPr/>
        </p:nvGrpSpPr>
        <p:grpSpPr bwMode="auto">
          <a:xfrm>
            <a:off x="210046" y="4218137"/>
            <a:ext cx="1630363" cy="717550"/>
            <a:chOff x="86" y="2225"/>
            <a:chExt cx="1027" cy="452"/>
          </a:xfrm>
        </p:grpSpPr>
        <p:sp>
          <p:nvSpPr>
            <p:cNvPr id="131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600">
                  <a:latin typeface="Arial" panose="020B0604020202020204" pitchFamily="34" charset="0"/>
                </a:rPr>
                <a:t>often combined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600">
                  <a:latin typeface="Arial" panose="020B0604020202020204" pitchFamily="34" charset="0"/>
                </a:rPr>
                <a:t>in single box</a:t>
              </a:r>
            </a:p>
          </p:txBody>
        </p:sp>
        <p:sp>
          <p:nvSpPr>
            <p:cNvPr id="132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3" name="Group 151"/>
          <p:cNvGrpSpPr>
            <a:grpSpLocks/>
          </p:cNvGrpSpPr>
          <p:nvPr/>
        </p:nvGrpSpPr>
        <p:grpSpPr bwMode="auto">
          <a:xfrm>
            <a:off x="2453184" y="2252812"/>
            <a:ext cx="954087" cy="1027112"/>
            <a:chOff x="877" y="1008"/>
            <a:chExt cx="2747" cy="2591"/>
          </a:xfrm>
        </p:grpSpPr>
        <p:pic>
          <p:nvPicPr>
            <p:cNvPr id="134" name="Picture 152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1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137" name="Picture 1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9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0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1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2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3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144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51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2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3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4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5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6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45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6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7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8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49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50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7" name="Group 175"/>
          <p:cNvGrpSpPr>
            <a:grpSpLocks/>
          </p:cNvGrpSpPr>
          <p:nvPr/>
        </p:nvGrpSpPr>
        <p:grpSpPr bwMode="auto">
          <a:xfrm>
            <a:off x="3223121" y="2717949"/>
            <a:ext cx="1123950" cy="862013"/>
            <a:chOff x="-44" y="1473"/>
            <a:chExt cx="981" cy="1105"/>
          </a:xfrm>
        </p:grpSpPr>
        <p:pic>
          <p:nvPicPr>
            <p:cNvPr id="15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6298130 w 356"/>
                <a:gd name="T3" fmla="*/ 4812543 h 368"/>
                <a:gd name="T4" fmla="*/ 43059925 w 356"/>
                <a:gd name="T5" fmla="*/ 100260485 h 368"/>
                <a:gd name="T6" fmla="*/ 9489792 w 356"/>
                <a:gd name="T7" fmla="*/ 125389224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60" name="Group 178"/>
          <p:cNvGrpSpPr>
            <a:grpSpLocks/>
          </p:cNvGrpSpPr>
          <p:nvPr/>
        </p:nvGrpSpPr>
        <p:grpSpPr bwMode="auto">
          <a:xfrm>
            <a:off x="3164384" y="4524524"/>
            <a:ext cx="849312" cy="712788"/>
            <a:chOff x="-44" y="1473"/>
            <a:chExt cx="981" cy="1105"/>
          </a:xfrm>
        </p:grpSpPr>
        <p:pic>
          <p:nvPicPr>
            <p:cNvPr id="161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6298130 w 356"/>
                <a:gd name="T3" fmla="*/ 4812543 h 368"/>
                <a:gd name="T4" fmla="*/ 43059925 w 356"/>
                <a:gd name="T5" fmla="*/ 100260485 h 368"/>
                <a:gd name="T6" fmla="*/ 9489792 w 356"/>
                <a:gd name="T7" fmla="*/ 125389224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4" grpId="0"/>
      <p:bldP spid="1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en"/>
              <a:t>חומר עזר לקורס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ספר קורס:</a:t>
            </a:r>
          </a:p>
          <a:p>
            <a:pPr marL="457200" lvl="0" indent="-3810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b="1" dirty="0"/>
              <a:t>Computer Networking: A Top-Down Approach Featuring the Internet </a:t>
            </a:r>
            <a:r>
              <a:rPr lang="he-IL" sz="2400" b="1" dirty="0"/>
              <a:t>7</a:t>
            </a:r>
            <a:r>
              <a:rPr lang="en" sz="2400" b="1" baseline="30000" dirty="0" smtClean="0"/>
              <a:t>h</a:t>
            </a:r>
            <a:r>
              <a:rPr lang="en" sz="2400" b="1" dirty="0" smtClean="0"/>
              <a:t> </a:t>
            </a:r>
            <a:r>
              <a:rPr lang="en" sz="2400" b="1" dirty="0"/>
              <a:t>edition, </a:t>
            </a:r>
            <a:r>
              <a:rPr lang="en-US" sz="2400" b="1" dirty="0" smtClean="0"/>
              <a:t>6,5,4, </a:t>
            </a:r>
            <a:r>
              <a:rPr lang="en" sz="2400" b="1" dirty="0" smtClean="0"/>
              <a:t>can </a:t>
            </a:r>
            <a:r>
              <a:rPr lang="en" sz="2400" b="1" dirty="0"/>
              <a:t>be useful too.</a:t>
            </a:r>
          </a:p>
          <a:p>
            <a:pPr marL="457200" lvl="0" indent="-3810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Computer Networks / Tanenbaum</a:t>
            </a:r>
          </a:p>
          <a:p>
            <a:pPr marL="457200" lvl="0" indent="-3810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 dirty="0">
                <a:solidFill>
                  <a:schemeClr val="hlink"/>
                </a:solidFill>
                <a:hlinkClick r:id="rId3"/>
              </a:rPr>
              <a:t>http://webmuseum.mi.fh-offenburg.de/index.php?view=exh&amp;src=45</a:t>
            </a:r>
          </a:p>
          <a:p>
            <a:pPr marL="457200" lvl="0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b="1" u="sng" dirty="0">
                <a:solidFill>
                  <a:schemeClr val="hlink"/>
                </a:solidFill>
                <a:hlinkClick r:id="rId4"/>
              </a:rPr>
              <a:t>h</a:t>
            </a:r>
            <a:r>
              <a:rPr lang="en" sz="2400" u="sng" dirty="0">
                <a:solidFill>
                  <a:schemeClr val="hlink"/>
                </a:solidFill>
                <a:hlinkClick r:id="rId4"/>
              </a:rPr>
              <a:t>ttp://wps.pearsoned.com/ecs_kurose_compnetw_6/216/55463/14198700.cw/index.html</a:t>
            </a:r>
          </a:p>
          <a:p>
            <a:pPr marL="457200" marR="0" lvl="0" indent="-4191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מצגות: המצגות הינן חומר עזר למרצה!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" name="Shape 3348"/>
          <p:cNvPicPr preferRelativeResize="0"/>
          <p:nvPr/>
        </p:nvPicPr>
        <p:blipFill rotWithShape="1">
          <a:blip r:embed="rId3">
            <a:alphaModFix/>
          </a:blip>
          <a:srcRect l="1565" t="21753" r="-1565" b="17569"/>
          <a:stretch/>
        </p:blipFill>
        <p:spPr>
          <a:xfrm>
            <a:off x="323528" y="2132856"/>
            <a:ext cx="8245475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336"/>
          <p:cNvSpPr txBox="1"/>
          <p:nvPr/>
        </p:nvSpPr>
        <p:spPr>
          <a:xfrm>
            <a:off x="381000" y="239712"/>
            <a:ext cx="7863408" cy="835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1pPr>
            <a:lvl2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2pPr>
            <a:lvl3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3pPr>
            <a:lvl4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4pPr>
            <a:lvl5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5pPr>
            <a:lvl6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6pPr>
            <a:lvl7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7pPr>
            <a:lvl8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8pPr>
            <a:lvl9pPr>
              <a:buClr>
                <a:schemeClr val="lt1"/>
              </a:buClr>
              <a:buSzPct val="100000"/>
              <a:buFont typeface="Georgia"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</a:defRPr>
            </a:lvl9pPr>
          </a:lstStyle>
          <a:p>
            <a:r>
              <a:rPr lang="en" dirty="0" smtClean="0">
                <a:sym typeface="Cabin"/>
              </a:rPr>
              <a:t>Fiber to the Home - FTTH</a:t>
            </a:r>
            <a:endParaRPr lang="en" dirty="0">
              <a:sym typeface="Cabi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Shape 33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" dirty="0">
                <a:sym typeface="Cabin"/>
              </a:rPr>
              <a:t>Enterprise access networks (Ethernet)</a:t>
            </a:r>
          </a:p>
        </p:txBody>
      </p:sp>
      <p:sp>
        <p:nvSpPr>
          <p:cNvPr id="3357" name="Shape 3357"/>
          <p:cNvSpPr txBox="1">
            <a:spLocks noGrp="1"/>
          </p:cNvSpPr>
          <p:nvPr>
            <p:ph type="body" idx="1"/>
          </p:nvPr>
        </p:nvSpPr>
        <p:spPr>
          <a:xfrm>
            <a:off x="126107" y="1623681"/>
            <a:ext cx="8229600" cy="1191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Noto Symbol"/>
              <a:buChar char="❖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typically used in companies, universities, etc</a:t>
            </a:r>
          </a:p>
          <a:p>
            <a:pPr marL="342900" marR="0" lvl="1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Noto Symbol"/>
              <a:buChar char="❖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10 Mbps, 100Mbps, 1Gbps, 10Gbps transmission rates</a:t>
            </a:r>
          </a:p>
          <a:p>
            <a:pPr marL="342900" marR="0" lvl="1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Noto Symbol"/>
              <a:buChar char="❖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today, end systems typically connect into Ethernet switch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358" name="Shape 3358"/>
          <p:cNvCxnSpPr/>
          <p:nvPr/>
        </p:nvCxnSpPr>
        <p:spPr>
          <a:xfrm>
            <a:off x="1810637" y="5301208"/>
            <a:ext cx="0" cy="468311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59" name="Shape 3359"/>
          <p:cNvCxnSpPr/>
          <p:nvPr/>
        </p:nvCxnSpPr>
        <p:spPr>
          <a:xfrm>
            <a:off x="2229737" y="5309147"/>
            <a:ext cx="0" cy="558799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60" name="Shape 3360"/>
          <p:cNvCxnSpPr/>
          <p:nvPr/>
        </p:nvCxnSpPr>
        <p:spPr>
          <a:xfrm rot="10800000">
            <a:off x="1207388" y="5282158"/>
            <a:ext cx="696912" cy="0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361" name="Shape 3361"/>
          <p:cNvGrpSpPr/>
          <p:nvPr/>
        </p:nvGrpSpPr>
        <p:grpSpPr>
          <a:xfrm>
            <a:off x="1609026" y="4988471"/>
            <a:ext cx="1052512" cy="355600"/>
            <a:chOff x="7000875" y="2166936"/>
            <a:chExt cx="1052512" cy="355600"/>
          </a:xfrm>
        </p:grpSpPr>
        <p:sp>
          <p:nvSpPr>
            <p:cNvPr id="3362" name="Shape 3362"/>
            <p:cNvSpPr txBox="1"/>
            <p:nvPr/>
          </p:nvSpPr>
          <p:spPr>
            <a:xfrm>
              <a:off x="7000875" y="2381250"/>
              <a:ext cx="785811" cy="138112"/>
            </a:xfrm>
            <a:prstGeom prst="rect">
              <a:avLst/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Shape 3363"/>
            <p:cNvSpPr/>
            <p:nvPr/>
          </p:nvSpPr>
          <p:spPr>
            <a:xfrm>
              <a:off x="7000875" y="2171700"/>
              <a:ext cx="1052511" cy="214312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7785100" y="2166936"/>
              <a:ext cx="268287" cy="355600"/>
            </a:xfrm>
            <a:custGeom>
              <a:avLst/>
              <a:gdLst/>
              <a:ahLst/>
              <a:cxnLst/>
              <a:rect l="0" t="0" r="0" b="0"/>
              <a:pathLst>
                <a:path w="169" h="224" extrusionOk="0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Shape 3365"/>
            <p:cNvSpPr/>
            <p:nvPr/>
          </p:nvSpPr>
          <p:spPr>
            <a:xfrm>
              <a:off x="7104061" y="2214561"/>
              <a:ext cx="803274" cy="126999"/>
            </a:xfrm>
            <a:custGeom>
              <a:avLst/>
              <a:gdLst/>
              <a:ahLst/>
              <a:cxnLst/>
              <a:rect l="0" t="0" r="0" b="0"/>
              <a:pathLst>
                <a:path w="280" h="63" extrusionOk="0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Shape 3366"/>
            <p:cNvSpPr/>
            <p:nvPr/>
          </p:nvSpPr>
          <p:spPr>
            <a:xfrm>
              <a:off x="7291386" y="2208211"/>
              <a:ext cx="465136" cy="147637"/>
            </a:xfrm>
            <a:custGeom>
              <a:avLst/>
              <a:gdLst/>
              <a:ahLst/>
              <a:cxnLst/>
              <a:rect l="0" t="0" r="0" b="0"/>
              <a:pathLst>
                <a:path w="293" h="93" extrusionOk="0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67" name="Shape 3367"/>
          <p:cNvCxnSpPr/>
          <p:nvPr/>
        </p:nvCxnSpPr>
        <p:spPr>
          <a:xfrm rot="10800000">
            <a:off x="700975" y="5061497"/>
            <a:ext cx="1062037" cy="0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68" name="Shape 3368"/>
          <p:cNvCxnSpPr/>
          <p:nvPr/>
        </p:nvCxnSpPr>
        <p:spPr>
          <a:xfrm rot="10800000">
            <a:off x="1982087" y="4443958"/>
            <a:ext cx="0" cy="536575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369" name="Shape 3369"/>
          <p:cNvGrpSpPr/>
          <p:nvPr/>
        </p:nvGrpSpPr>
        <p:grpSpPr>
          <a:xfrm>
            <a:off x="1682051" y="3991521"/>
            <a:ext cx="873125" cy="627061"/>
            <a:chOff x="4710112" y="758825"/>
            <a:chExt cx="1250950" cy="992186"/>
          </a:xfrm>
        </p:grpSpPr>
        <p:pic>
          <p:nvPicPr>
            <p:cNvPr id="3370" name="Shape 337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81550" y="887412"/>
              <a:ext cx="914400" cy="86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1" name="Shape 33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10112" y="758825"/>
              <a:ext cx="1250950" cy="29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2" name="Shape 3372"/>
          <p:cNvGrpSpPr/>
          <p:nvPr/>
        </p:nvGrpSpPr>
        <p:grpSpPr>
          <a:xfrm>
            <a:off x="2339275" y="3346997"/>
            <a:ext cx="622300" cy="717033"/>
            <a:chOff x="1392237" y="1600200"/>
            <a:chExt cx="4360862" cy="4174911"/>
          </a:xfrm>
        </p:grpSpPr>
        <p:pic>
          <p:nvPicPr>
            <p:cNvPr id="3373" name="Shape 33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2237" y="1600200"/>
              <a:ext cx="4325937" cy="225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4" name="Shape 3374"/>
            <p:cNvPicPr preferRelativeResize="0"/>
            <p:nvPr/>
          </p:nvPicPr>
          <p:blipFill rotWithShape="1">
            <a:blip r:embed="rId6">
              <a:alphaModFix/>
            </a:blip>
            <a:srcRect l="97643" t="-5512" r="97643" b="-5512"/>
            <a:stretch/>
          </p:blipFill>
          <p:spPr>
            <a:xfrm rot="120000" flipH="1">
              <a:off x="1601787" y="4105275"/>
              <a:ext cx="3563936" cy="1608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5" name="Shape 3375"/>
            <p:cNvSpPr/>
            <p:nvPr/>
          </p:nvSpPr>
          <p:spPr>
            <a:xfrm>
              <a:off x="2782886" y="2544761"/>
              <a:ext cx="2868612" cy="2098675"/>
            </a:xfrm>
            <a:custGeom>
              <a:avLst/>
              <a:gdLst/>
              <a:ahLst/>
              <a:cxnLst/>
              <a:rect l="0" t="0" r="0" b="0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6" name="Shape 337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24175" y="2598736"/>
              <a:ext cx="2606674" cy="190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7" name="Shape 3377"/>
            <p:cNvSpPr/>
            <p:nvPr/>
          </p:nvSpPr>
          <p:spPr>
            <a:xfrm>
              <a:off x="3305175" y="2482850"/>
              <a:ext cx="2430461" cy="390524"/>
            </a:xfrm>
            <a:custGeom>
              <a:avLst/>
              <a:gdLst/>
              <a:ahLst/>
              <a:cxnLst/>
              <a:rect l="0" t="0" r="0" b="0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2757486" y="2479675"/>
              <a:ext cx="674686" cy="1625599"/>
            </a:xfrm>
            <a:custGeom>
              <a:avLst/>
              <a:gdLst/>
              <a:ahLst/>
              <a:cxnLst/>
              <a:rect l="0" t="0" r="0" b="0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4991100" y="2770186"/>
              <a:ext cx="727075" cy="1876424"/>
            </a:xfrm>
            <a:custGeom>
              <a:avLst/>
              <a:gdLst/>
              <a:ahLst/>
              <a:cxnLst/>
              <a:rect l="0" t="0" r="0" b="0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Shape 3380"/>
            <p:cNvSpPr/>
            <p:nvPr/>
          </p:nvSpPr>
          <p:spPr>
            <a:xfrm>
              <a:off x="2749550" y="4022725"/>
              <a:ext cx="2667000" cy="633411"/>
            </a:xfrm>
            <a:custGeom>
              <a:avLst/>
              <a:gdLst/>
              <a:ahLst/>
              <a:cxnLst/>
              <a:rect l="0" t="0" r="0" b="0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5072062" y="2786061"/>
              <a:ext cx="681036" cy="1884361"/>
            </a:xfrm>
            <a:custGeom>
              <a:avLst/>
              <a:gdLst/>
              <a:ahLst/>
              <a:cxnLst/>
              <a:rect l="0" t="0" r="0" b="0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2752725" y="4106862"/>
              <a:ext cx="2371725" cy="625474"/>
            </a:xfrm>
            <a:custGeom>
              <a:avLst/>
              <a:gdLst/>
              <a:ahLst/>
              <a:cxnLst/>
              <a:rect l="0" t="0" r="0" b="0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3" name="Shape 3383"/>
            <p:cNvGrpSpPr/>
            <p:nvPr/>
          </p:nvGrpSpPr>
          <p:grpSpPr>
            <a:xfrm>
              <a:off x="2713037" y="4775200"/>
              <a:ext cx="804862" cy="371475"/>
              <a:chOff x="2762250" y="4194175"/>
              <a:chExt cx="1193800" cy="519112"/>
            </a:xfrm>
          </p:grpSpPr>
          <p:sp>
            <p:nvSpPr>
              <p:cNvPr id="3384" name="Shape 3384"/>
              <p:cNvSpPr/>
              <p:nvPr/>
            </p:nvSpPr>
            <p:spPr>
              <a:xfrm>
                <a:off x="2762250" y="4194175"/>
                <a:ext cx="1193800" cy="519112"/>
              </a:xfrm>
              <a:custGeom>
                <a:avLst/>
                <a:gdLst/>
                <a:ahLst/>
                <a:cxnLst/>
                <a:rect l="0" t="0" r="0" b="0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Shape 3385"/>
              <p:cNvSpPr/>
              <p:nvPr/>
            </p:nvSpPr>
            <p:spPr>
              <a:xfrm>
                <a:off x="2784475" y="4205287"/>
                <a:ext cx="1152525" cy="493711"/>
              </a:xfrm>
              <a:custGeom>
                <a:avLst/>
                <a:gdLst/>
                <a:ahLst/>
                <a:cxnLst/>
                <a:rect l="0" t="0" r="0" b="0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899999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Shape 3386"/>
              <p:cNvSpPr/>
              <p:nvPr/>
            </p:nvSpPr>
            <p:spPr>
              <a:xfrm>
                <a:off x="2870200" y="4397375"/>
                <a:ext cx="409575" cy="158750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Shape 3387"/>
              <p:cNvSpPr/>
              <p:nvPr/>
            </p:nvSpPr>
            <p:spPr>
              <a:xfrm>
                <a:off x="2855911" y="4470400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Shape 3388"/>
              <p:cNvSpPr/>
              <p:nvPr/>
            </p:nvSpPr>
            <p:spPr>
              <a:xfrm>
                <a:off x="3206750" y="4498975"/>
                <a:ext cx="409575" cy="161925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Shape 3389"/>
              <p:cNvSpPr/>
              <p:nvPr/>
            </p:nvSpPr>
            <p:spPr>
              <a:xfrm>
                <a:off x="3192461" y="4575175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90" name="Shape 3390"/>
            <p:cNvSpPr/>
            <p:nvPr/>
          </p:nvSpPr>
          <p:spPr>
            <a:xfrm>
              <a:off x="4090987" y="4830762"/>
              <a:ext cx="974724" cy="815974"/>
            </a:xfrm>
            <a:custGeom>
              <a:avLst/>
              <a:gdLst/>
              <a:ahLst/>
              <a:cxnLst/>
              <a:rect l="0" t="0" r="0" b="0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Shape 3391"/>
            <p:cNvSpPr/>
            <p:nvPr/>
          </p:nvSpPr>
          <p:spPr>
            <a:xfrm>
              <a:off x="1603375" y="4895850"/>
              <a:ext cx="2493961" cy="744537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Shape 3392"/>
            <p:cNvSpPr/>
            <p:nvPr/>
          </p:nvSpPr>
          <p:spPr>
            <a:xfrm>
              <a:off x="1604962" y="4759325"/>
              <a:ext cx="26987" cy="150811"/>
            </a:xfrm>
            <a:custGeom>
              <a:avLst/>
              <a:gdLst/>
              <a:ahLst/>
              <a:cxnLst/>
              <a:rect l="0" t="0" r="0" b="0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1606550" y="4144962"/>
              <a:ext cx="1158875" cy="623887"/>
            </a:xfrm>
            <a:custGeom>
              <a:avLst/>
              <a:gdLst/>
              <a:ahLst/>
              <a:cxnLst/>
              <a:rect l="0" t="0" r="0" b="0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1684336" y="4791075"/>
              <a:ext cx="2365375" cy="7159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Shape 3395"/>
            <p:cNvSpPr/>
            <p:nvPr/>
          </p:nvSpPr>
          <p:spPr>
            <a:xfrm rot="10800000" flipH="1">
              <a:off x="4046537" y="4740275"/>
              <a:ext cx="965199" cy="7413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6" name="Shape 3396"/>
          <p:cNvGrpSpPr/>
          <p:nvPr/>
        </p:nvGrpSpPr>
        <p:grpSpPr>
          <a:xfrm>
            <a:off x="808925" y="3626397"/>
            <a:ext cx="566736" cy="634857"/>
            <a:chOff x="1392237" y="1600200"/>
            <a:chExt cx="4360862" cy="4174911"/>
          </a:xfrm>
        </p:grpSpPr>
        <p:pic>
          <p:nvPicPr>
            <p:cNvPr id="3397" name="Shape 339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92237" y="1600200"/>
              <a:ext cx="4325937" cy="225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8" name="Shape 3398"/>
            <p:cNvPicPr preferRelativeResize="0"/>
            <p:nvPr/>
          </p:nvPicPr>
          <p:blipFill rotWithShape="1">
            <a:blip r:embed="rId9">
              <a:alphaModFix/>
            </a:blip>
            <a:srcRect l="97664" t="-5346" r="97664" b="-5346"/>
            <a:stretch/>
          </p:blipFill>
          <p:spPr>
            <a:xfrm rot="120000" flipH="1">
              <a:off x="1601787" y="4105275"/>
              <a:ext cx="3563936" cy="1608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9" name="Shape 3399"/>
            <p:cNvSpPr/>
            <p:nvPr/>
          </p:nvSpPr>
          <p:spPr>
            <a:xfrm>
              <a:off x="2782886" y="2544761"/>
              <a:ext cx="2868612" cy="2098675"/>
            </a:xfrm>
            <a:custGeom>
              <a:avLst/>
              <a:gdLst/>
              <a:ahLst/>
              <a:cxnLst/>
              <a:rect l="0" t="0" r="0" b="0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0" name="Shape 340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24175" y="2598736"/>
              <a:ext cx="2606674" cy="190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1" name="Shape 3401"/>
            <p:cNvSpPr/>
            <p:nvPr/>
          </p:nvSpPr>
          <p:spPr>
            <a:xfrm>
              <a:off x="3305175" y="2482850"/>
              <a:ext cx="2430461" cy="390524"/>
            </a:xfrm>
            <a:custGeom>
              <a:avLst/>
              <a:gdLst/>
              <a:ahLst/>
              <a:cxnLst/>
              <a:rect l="0" t="0" r="0" b="0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Shape 3402"/>
            <p:cNvSpPr/>
            <p:nvPr/>
          </p:nvSpPr>
          <p:spPr>
            <a:xfrm>
              <a:off x="2757486" y="2479675"/>
              <a:ext cx="674686" cy="1625599"/>
            </a:xfrm>
            <a:custGeom>
              <a:avLst/>
              <a:gdLst/>
              <a:ahLst/>
              <a:cxnLst/>
              <a:rect l="0" t="0" r="0" b="0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Shape 3403"/>
            <p:cNvSpPr/>
            <p:nvPr/>
          </p:nvSpPr>
          <p:spPr>
            <a:xfrm>
              <a:off x="4991100" y="2770186"/>
              <a:ext cx="727075" cy="1876424"/>
            </a:xfrm>
            <a:custGeom>
              <a:avLst/>
              <a:gdLst/>
              <a:ahLst/>
              <a:cxnLst/>
              <a:rect l="0" t="0" r="0" b="0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Shape 3404"/>
            <p:cNvSpPr/>
            <p:nvPr/>
          </p:nvSpPr>
          <p:spPr>
            <a:xfrm>
              <a:off x="2749550" y="4022725"/>
              <a:ext cx="2667000" cy="633411"/>
            </a:xfrm>
            <a:custGeom>
              <a:avLst/>
              <a:gdLst/>
              <a:ahLst/>
              <a:cxnLst/>
              <a:rect l="0" t="0" r="0" b="0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Shape 3405"/>
            <p:cNvSpPr/>
            <p:nvPr/>
          </p:nvSpPr>
          <p:spPr>
            <a:xfrm>
              <a:off x="5072062" y="2786061"/>
              <a:ext cx="681036" cy="1884361"/>
            </a:xfrm>
            <a:custGeom>
              <a:avLst/>
              <a:gdLst/>
              <a:ahLst/>
              <a:cxnLst/>
              <a:rect l="0" t="0" r="0" b="0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Shape 3406"/>
            <p:cNvSpPr/>
            <p:nvPr/>
          </p:nvSpPr>
          <p:spPr>
            <a:xfrm>
              <a:off x="2752725" y="4106862"/>
              <a:ext cx="2371725" cy="625474"/>
            </a:xfrm>
            <a:custGeom>
              <a:avLst/>
              <a:gdLst/>
              <a:ahLst/>
              <a:cxnLst/>
              <a:rect l="0" t="0" r="0" b="0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7" name="Shape 3407"/>
            <p:cNvGrpSpPr/>
            <p:nvPr/>
          </p:nvGrpSpPr>
          <p:grpSpPr>
            <a:xfrm>
              <a:off x="2713037" y="4775200"/>
              <a:ext cx="804862" cy="371475"/>
              <a:chOff x="2762250" y="4194175"/>
              <a:chExt cx="1193800" cy="519112"/>
            </a:xfrm>
          </p:grpSpPr>
          <p:sp>
            <p:nvSpPr>
              <p:cNvPr id="3408" name="Shape 3408"/>
              <p:cNvSpPr/>
              <p:nvPr/>
            </p:nvSpPr>
            <p:spPr>
              <a:xfrm>
                <a:off x="2762250" y="4194175"/>
                <a:ext cx="1193800" cy="519112"/>
              </a:xfrm>
              <a:custGeom>
                <a:avLst/>
                <a:gdLst/>
                <a:ahLst/>
                <a:cxnLst/>
                <a:rect l="0" t="0" r="0" b="0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Shape 3409"/>
              <p:cNvSpPr/>
              <p:nvPr/>
            </p:nvSpPr>
            <p:spPr>
              <a:xfrm>
                <a:off x="2784475" y="4205287"/>
                <a:ext cx="1152525" cy="493711"/>
              </a:xfrm>
              <a:custGeom>
                <a:avLst/>
                <a:gdLst/>
                <a:ahLst/>
                <a:cxnLst/>
                <a:rect l="0" t="0" r="0" b="0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899999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Shape 3410"/>
              <p:cNvSpPr/>
              <p:nvPr/>
            </p:nvSpPr>
            <p:spPr>
              <a:xfrm>
                <a:off x="2870200" y="4397375"/>
                <a:ext cx="409575" cy="158750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Shape 3411"/>
              <p:cNvSpPr/>
              <p:nvPr/>
            </p:nvSpPr>
            <p:spPr>
              <a:xfrm>
                <a:off x="2855911" y="4470400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Shape 3412"/>
              <p:cNvSpPr/>
              <p:nvPr/>
            </p:nvSpPr>
            <p:spPr>
              <a:xfrm>
                <a:off x="3206750" y="4498975"/>
                <a:ext cx="409575" cy="161925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Shape 3413"/>
              <p:cNvSpPr/>
              <p:nvPr/>
            </p:nvSpPr>
            <p:spPr>
              <a:xfrm>
                <a:off x="3192461" y="4575175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4" name="Shape 3414"/>
            <p:cNvSpPr/>
            <p:nvPr/>
          </p:nvSpPr>
          <p:spPr>
            <a:xfrm>
              <a:off x="4090987" y="4830762"/>
              <a:ext cx="974724" cy="815974"/>
            </a:xfrm>
            <a:custGeom>
              <a:avLst/>
              <a:gdLst/>
              <a:ahLst/>
              <a:cxnLst/>
              <a:rect l="0" t="0" r="0" b="0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1603375" y="4895850"/>
              <a:ext cx="2493961" cy="744537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1604962" y="4759325"/>
              <a:ext cx="26987" cy="150811"/>
            </a:xfrm>
            <a:custGeom>
              <a:avLst/>
              <a:gdLst/>
              <a:ahLst/>
              <a:cxnLst/>
              <a:rect l="0" t="0" r="0" b="0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1606550" y="4144962"/>
              <a:ext cx="1158875" cy="623887"/>
            </a:xfrm>
            <a:custGeom>
              <a:avLst/>
              <a:gdLst/>
              <a:ahLst/>
              <a:cxnLst/>
              <a:rect l="0" t="0" r="0" b="0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1684336" y="4791075"/>
              <a:ext cx="2365375" cy="7159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Shape 3419"/>
            <p:cNvSpPr/>
            <p:nvPr/>
          </p:nvSpPr>
          <p:spPr>
            <a:xfrm rot="10800000" flipH="1">
              <a:off x="4046537" y="4740275"/>
              <a:ext cx="965199" cy="7413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0" name="Shape 3420"/>
          <p:cNvGrpSpPr/>
          <p:nvPr/>
        </p:nvGrpSpPr>
        <p:grpSpPr>
          <a:xfrm>
            <a:off x="1556637" y="3318421"/>
            <a:ext cx="635000" cy="625189"/>
            <a:chOff x="1392237" y="1600200"/>
            <a:chExt cx="4360862" cy="4174911"/>
          </a:xfrm>
        </p:grpSpPr>
        <p:pic>
          <p:nvPicPr>
            <p:cNvPr id="3421" name="Shape 342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92237" y="1600200"/>
              <a:ext cx="4325937" cy="225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2" name="Shape 3422"/>
            <p:cNvPicPr preferRelativeResize="0"/>
            <p:nvPr/>
          </p:nvPicPr>
          <p:blipFill rotWithShape="1">
            <a:blip r:embed="rId12">
              <a:alphaModFix/>
            </a:blip>
            <a:srcRect l="97757" t="-4651" r="97757" b="-4651"/>
            <a:stretch/>
          </p:blipFill>
          <p:spPr>
            <a:xfrm rot="120000" flipH="1">
              <a:off x="1601787" y="4105275"/>
              <a:ext cx="3563936" cy="1608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3" name="Shape 3423"/>
            <p:cNvSpPr/>
            <p:nvPr/>
          </p:nvSpPr>
          <p:spPr>
            <a:xfrm>
              <a:off x="2782886" y="2544761"/>
              <a:ext cx="2868612" cy="2098675"/>
            </a:xfrm>
            <a:custGeom>
              <a:avLst/>
              <a:gdLst/>
              <a:ahLst/>
              <a:cxnLst/>
              <a:rect l="0" t="0" r="0" b="0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24" name="Shape 34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924175" y="2598736"/>
              <a:ext cx="2606674" cy="190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5" name="Shape 3425"/>
            <p:cNvSpPr/>
            <p:nvPr/>
          </p:nvSpPr>
          <p:spPr>
            <a:xfrm>
              <a:off x="3305175" y="2482850"/>
              <a:ext cx="2430461" cy="390524"/>
            </a:xfrm>
            <a:custGeom>
              <a:avLst/>
              <a:gdLst/>
              <a:ahLst/>
              <a:cxnLst/>
              <a:rect l="0" t="0" r="0" b="0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Shape 3426"/>
            <p:cNvSpPr/>
            <p:nvPr/>
          </p:nvSpPr>
          <p:spPr>
            <a:xfrm>
              <a:off x="2757486" y="2479675"/>
              <a:ext cx="674686" cy="1625599"/>
            </a:xfrm>
            <a:custGeom>
              <a:avLst/>
              <a:gdLst/>
              <a:ahLst/>
              <a:cxnLst/>
              <a:rect l="0" t="0" r="0" b="0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Shape 3427"/>
            <p:cNvSpPr/>
            <p:nvPr/>
          </p:nvSpPr>
          <p:spPr>
            <a:xfrm>
              <a:off x="4991100" y="2770186"/>
              <a:ext cx="727075" cy="1876424"/>
            </a:xfrm>
            <a:custGeom>
              <a:avLst/>
              <a:gdLst/>
              <a:ahLst/>
              <a:cxnLst/>
              <a:rect l="0" t="0" r="0" b="0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Shape 3428"/>
            <p:cNvSpPr/>
            <p:nvPr/>
          </p:nvSpPr>
          <p:spPr>
            <a:xfrm>
              <a:off x="2749550" y="4022725"/>
              <a:ext cx="2667000" cy="633411"/>
            </a:xfrm>
            <a:custGeom>
              <a:avLst/>
              <a:gdLst/>
              <a:ahLst/>
              <a:cxnLst/>
              <a:rect l="0" t="0" r="0" b="0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5072062" y="2786061"/>
              <a:ext cx="681036" cy="1884361"/>
            </a:xfrm>
            <a:custGeom>
              <a:avLst/>
              <a:gdLst/>
              <a:ahLst/>
              <a:cxnLst/>
              <a:rect l="0" t="0" r="0" b="0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>
              <a:off x="2752725" y="4106862"/>
              <a:ext cx="2371725" cy="625474"/>
            </a:xfrm>
            <a:custGeom>
              <a:avLst/>
              <a:gdLst/>
              <a:ahLst/>
              <a:cxnLst/>
              <a:rect l="0" t="0" r="0" b="0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1" name="Shape 3431"/>
            <p:cNvGrpSpPr/>
            <p:nvPr/>
          </p:nvGrpSpPr>
          <p:grpSpPr>
            <a:xfrm>
              <a:off x="2713037" y="4775200"/>
              <a:ext cx="804862" cy="371475"/>
              <a:chOff x="2762250" y="4194175"/>
              <a:chExt cx="1193800" cy="519112"/>
            </a:xfrm>
          </p:grpSpPr>
          <p:sp>
            <p:nvSpPr>
              <p:cNvPr id="3432" name="Shape 3432"/>
              <p:cNvSpPr/>
              <p:nvPr/>
            </p:nvSpPr>
            <p:spPr>
              <a:xfrm>
                <a:off x="2762250" y="4194175"/>
                <a:ext cx="1193800" cy="519112"/>
              </a:xfrm>
              <a:custGeom>
                <a:avLst/>
                <a:gdLst/>
                <a:ahLst/>
                <a:cxnLst/>
                <a:rect l="0" t="0" r="0" b="0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Shape 3433"/>
              <p:cNvSpPr/>
              <p:nvPr/>
            </p:nvSpPr>
            <p:spPr>
              <a:xfrm>
                <a:off x="2784475" y="4205287"/>
                <a:ext cx="1152525" cy="493711"/>
              </a:xfrm>
              <a:custGeom>
                <a:avLst/>
                <a:gdLst/>
                <a:ahLst/>
                <a:cxnLst/>
                <a:rect l="0" t="0" r="0" b="0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899999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Shape 3434"/>
              <p:cNvSpPr/>
              <p:nvPr/>
            </p:nvSpPr>
            <p:spPr>
              <a:xfrm>
                <a:off x="2870200" y="4397375"/>
                <a:ext cx="409575" cy="158750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Shape 3435"/>
              <p:cNvSpPr/>
              <p:nvPr/>
            </p:nvSpPr>
            <p:spPr>
              <a:xfrm>
                <a:off x="2855911" y="4470400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Shape 3436"/>
              <p:cNvSpPr/>
              <p:nvPr/>
            </p:nvSpPr>
            <p:spPr>
              <a:xfrm>
                <a:off x="3206750" y="4498975"/>
                <a:ext cx="409575" cy="161925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Shape 3437"/>
              <p:cNvSpPr/>
              <p:nvPr/>
            </p:nvSpPr>
            <p:spPr>
              <a:xfrm>
                <a:off x="3192461" y="4575175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8" name="Shape 3438"/>
            <p:cNvSpPr/>
            <p:nvPr/>
          </p:nvSpPr>
          <p:spPr>
            <a:xfrm>
              <a:off x="4090987" y="4830762"/>
              <a:ext cx="974724" cy="815974"/>
            </a:xfrm>
            <a:custGeom>
              <a:avLst/>
              <a:gdLst/>
              <a:ahLst/>
              <a:cxnLst/>
              <a:rect l="0" t="0" r="0" b="0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1603375" y="4895850"/>
              <a:ext cx="2493961" cy="744537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1604962" y="4759325"/>
              <a:ext cx="26987" cy="150811"/>
            </a:xfrm>
            <a:custGeom>
              <a:avLst/>
              <a:gdLst/>
              <a:ahLst/>
              <a:cxnLst/>
              <a:rect l="0" t="0" r="0" b="0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1606550" y="4144962"/>
              <a:ext cx="1158875" cy="623887"/>
            </a:xfrm>
            <a:custGeom>
              <a:avLst/>
              <a:gdLst/>
              <a:ahLst/>
              <a:cxnLst/>
              <a:rect l="0" t="0" r="0" b="0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1684336" y="4791075"/>
              <a:ext cx="2365375" cy="7159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Shape 3443"/>
            <p:cNvSpPr/>
            <p:nvPr/>
          </p:nvSpPr>
          <p:spPr>
            <a:xfrm rot="10800000" flipH="1">
              <a:off x="4046537" y="4740275"/>
              <a:ext cx="965199" cy="7413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4" name="Shape 3444"/>
          <p:cNvGrpSpPr/>
          <p:nvPr/>
        </p:nvGrpSpPr>
        <p:grpSpPr>
          <a:xfrm>
            <a:off x="4022025" y="3966122"/>
            <a:ext cx="1166812" cy="479423"/>
            <a:chOff x="3740150" y="2063750"/>
            <a:chExt cx="881062" cy="307973"/>
          </a:xfrm>
        </p:grpSpPr>
        <p:sp>
          <p:nvSpPr>
            <p:cNvPr id="3445" name="Shape 3445"/>
            <p:cNvSpPr/>
            <p:nvPr/>
          </p:nvSpPr>
          <p:spPr>
            <a:xfrm>
              <a:off x="3741737" y="2198686"/>
              <a:ext cx="874711" cy="1730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Shape 3446"/>
            <p:cNvSpPr txBox="1"/>
            <p:nvPr/>
          </p:nvSpPr>
          <p:spPr>
            <a:xfrm>
              <a:off x="3741737" y="2181225"/>
              <a:ext cx="879474" cy="104774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3740150" y="2063750"/>
              <a:ext cx="874711" cy="201611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8" name="Shape 3448"/>
            <p:cNvGrpSpPr/>
            <p:nvPr/>
          </p:nvGrpSpPr>
          <p:grpSpPr>
            <a:xfrm>
              <a:off x="3917950" y="2114550"/>
              <a:ext cx="492125" cy="95250"/>
              <a:chOff x="3917950" y="2114550"/>
              <a:chExt cx="492125" cy="95250"/>
            </a:xfrm>
          </p:grpSpPr>
          <p:sp>
            <p:nvSpPr>
              <p:cNvPr id="3449" name="Shape 3449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Shape 3450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451" name="Shape 3451"/>
            <p:cNvCxnSpPr/>
            <p:nvPr/>
          </p:nvCxnSpPr>
          <p:spPr>
            <a:xfrm>
              <a:off x="3741737" y="2160586"/>
              <a:ext cx="0" cy="13334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452" name="Shape 3452"/>
            <p:cNvCxnSpPr/>
            <p:nvPr/>
          </p:nvCxnSpPr>
          <p:spPr>
            <a:xfrm>
              <a:off x="4614862" y="2163761"/>
              <a:ext cx="0" cy="133349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3453" name="Shape 3453"/>
          <p:cNvCxnSpPr/>
          <p:nvPr/>
        </p:nvCxnSpPr>
        <p:spPr>
          <a:xfrm rot="10800000" flipH="1">
            <a:off x="2371026" y="4226471"/>
            <a:ext cx="1668462" cy="766762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54" name="Shape 3454"/>
          <p:cNvCxnSpPr/>
          <p:nvPr/>
        </p:nvCxnSpPr>
        <p:spPr>
          <a:xfrm>
            <a:off x="4187126" y="5120233"/>
            <a:ext cx="0" cy="652462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55" name="Shape 3455"/>
          <p:cNvCxnSpPr/>
          <p:nvPr/>
        </p:nvCxnSpPr>
        <p:spPr>
          <a:xfrm>
            <a:off x="4568126" y="5112297"/>
            <a:ext cx="0" cy="652462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456" name="Shape 3456"/>
          <p:cNvGrpSpPr/>
          <p:nvPr/>
        </p:nvGrpSpPr>
        <p:grpSpPr>
          <a:xfrm>
            <a:off x="4025201" y="5731421"/>
            <a:ext cx="365124" cy="766761"/>
            <a:chOff x="6572250" y="681037"/>
            <a:chExt cx="2262186" cy="3803649"/>
          </a:xfrm>
        </p:grpSpPr>
        <p:sp>
          <p:nvSpPr>
            <p:cNvPr id="3457" name="Shape 3457"/>
            <p:cNvSpPr/>
            <p:nvPr/>
          </p:nvSpPr>
          <p:spPr>
            <a:xfrm>
              <a:off x="8362950" y="687387"/>
              <a:ext cx="449262" cy="3629024"/>
            </a:xfrm>
            <a:custGeom>
              <a:avLst/>
              <a:gdLst/>
              <a:ahLst/>
              <a:cxnLst/>
              <a:rect l="0" t="0" r="0" b="0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Shape 3458"/>
            <p:cNvSpPr txBox="1"/>
            <p:nvPr/>
          </p:nvSpPr>
          <p:spPr>
            <a:xfrm>
              <a:off x="6680200" y="681037"/>
              <a:ext cx="1662111" cy="362267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8447086" y="904875"/>
              <a:ext cx="268287" cy="3357561"/>
            </a:xfrm>
            <a:custGeom>
              <a:avLst/>
              <a:gdLst/>
              <a:ahLst/>
              <a:cxnLst/>
              <a:rect l="0" t="0" r="0" b="0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8388350" y="2603500"/>
              <a:ext cx="417511" cy="300036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Shape 3461"/>
            <p:cNvSpPr txBox="1"/>
            <p:nvPr/>
          </p:nvSpPr>
          <p:spPr>
            <a:xfrm>
              <a:off x="6689725" y="1098550"/>
              <a:ext cx="944561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2" name="Shape 3462"/>
            <p:cNvGrpSpPr/>
            <p:nvPr/>
          </p:nvGrpSpPr>
          <p:grpSpPr>
            <a:xfrm>
              <a:off x="7536492" y="1058793"/>
              <a:ext cx="924881" cy="228531"/>
              <a:chOff x="971550" y="4075112"/>
              <a:chExt cx="1154111" cy="219075"/>
            </a:xfrm>
          </p:grpSpPr>
          <p:sp>
            <p:nvSpPr>
              <p:cNvPr id="3463" name="Shape 3463"/>
              <p:cNvSpPr/>
              <p:nvPr/>
            </p:nvSpPr>
            <p:spPr>
              <a:xfrm>
                <a:off x="971550" y="4075112"/>
                <a:ext cx="1154111" cy="219075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Shape 3464"/>
              <p:cNvSpPr/>
              <p:nvPr/>
            </p:nvSpPr>
            <p:spPr>
              <a:xfrm>
                <a:off x="995362" y="4097337"/>
                <a:ext cx="1104899" cy="166686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5" name="Shape 3465"/>
            <p:cNvSpPr txBox="1"/>
            <p:nvPr/>
          </p:nvSpPr>
          <p:spPr>
            <a:xfrm>
              <a:off x="6710361" y="1617662"/>
              <a:ext cx="944561" cy="71436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6" name="Shape 3466"/>
            <p:cNvGrpSpPr/>
            <p:nvPr/>
          </p:nvGrpSpPr>
          <p:grpSpPr>
            <a:xfrm>
              <a:off x="7535861" y="1579505"/>
              <a:ext cx="924881" cy="212725"/>
              <a:chOff x="974725" y="4078287"/>
              <a:chExt cx="1154111" cy="220662"/>
            </a:xfrm>
          </p:grpSpPr>
          <p:sp>
            <p:nvSpPr>
              <p:cNvPr id="3467" name="Shape 3467"/>
              <p:cNvSpPr/>
              <p:nvPr/>
            </p:nvSpPr>
            <p:spPr>
              <a:xfrm>
                <a:off x="974725" y="4078287"/>
                <a:ext cx="1154111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Shape 3468"/>
              <p:cNvSpPr/>
              <p:nvPr/>
            </p:nvSpPr>
            <p:spPr>
              <a:xfrm>
                <a:off x="1000125" y="4102100"/>
                <a:ext cx="1104899" cy="171449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9" name="Shape 3469"/>
            <p:cNvSpPr txBox="1"/>
            <p:nvPr/>
          </p:nvSpPr>
          <p:spPr>
            <a:xfrm>
              <a:off x="6689725" y="2154236"/>
              <a:ext cx="954086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Shape 3470"/>
            <p:cNvSpPr txBox="1"/>
            <p:nvPr/>
          </p:nvSpPr>
          <p:spPr>
            <a:xfrm>
              <a:off x="6710361" y="2625725"/>
              <a:ext cx="944561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1" name="Shape 3471"/>
            <p:cNvGrpSpPr/>
            <p:nvPr/>
          </p:nvGrpSpPr>
          <p:grpSpPr>
            <a:xfrm>
              <a:off x="7516812" y="2586311"/>
              <a:ext cx="923924" cy="236262"/>
              <a:chOff x="974725" y="4079875"/>
              <a:chExt cx="1150936" cy="217487"/>
            </a:xfrm>
          </p:grpSpPr>
          <p:sp>
            <p:nvSpPr>
              <p:cNvPr id="3472" name="Shape 3472"/>
              <p:cNvSpPr/>
              <p:nvPr/>
            </p:nvSpPr>
            <p:spPr>
              <a:xfrm>
                <a:off x="974725" y="4079875"/>
                <a:ext cx="1150936" cy="217487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Shape 3473"/>
              <p:cNvSpPr/>
              <p:nvPr/>
            </p:nvSpPr>
            <p:spPr>
              <a:xfrm>
                <a:off x="998537" y="4102100"/>
                <a:ext cx="1103312" cy="166686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4" name="Shape 3474"/>
            <p:cNvSpPr/>
            <p:nvPr/>
          </p:nvSpPr>
          <p:spPr>
            <a:xfrm>
              <a:off x="8394700" y="2149475"/>
              <a:ext cx="417511" cy="298450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5" name="Shape 3475"/>
            <p:cNvGrpSpPr/>
            <p:nvPr/>
          </p:nvGrpSpPr>
          <p:grpSpPr>
            <a:xfrm>
              <a:off x="7525710" y="2106611"/>
              <a:ext cx="923924" cy="220662"/>
              <a:chOff x="977900" y="4076700"/>
              <a:chExt cx="1150936" cy="220662"/>
            </a:xfrm>
          </p:grpSpPr>
          <p:sp>
            <p:nvSpPr>
              <p:cNvPr id="3476" name="Shape 3476"/>
              <p:cNvSpPr/>
              <p:nvPr/>
            </p:nvSpPr>
            <p:spPr>
              <a:xfrm>
                <a:off x="977900" y="4076700"/>
                <a:ext cx="1150936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Shape 3477"/>
              <p:cNvSpPr/>
              <p:nvPr/>
            </p:nvSpPr>
            <p:spPr>
              <a:xfrm>
                <a:off x="1003300" y="4100512"/>
                <a:ext cx="1103312" cy="173037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8" name="Shape 3478"/>
            <p:cNvSpPr txBox="1"/>
            <p:nvPr/>
          </p:nvSpPr>
          <p:spPr>
            <a:xfrm>
              <a:off x="8332786" y="681037"/>
              <a:ext cx="107949" cy="3630612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Shape 3479"/>
            <p:cNvSpPr/>
            <p:nvPr/>
          </p:nvSpPr>
          <p:spPr>
            <a:xfrm>
              <a:off x="8432800" y="1598612"/>
              <a:ext cx="376237" cy="338137"/>
            </a:xfrm>
            <a:custGeom>
              <a:avLst/>
              <a:gdLst/>
              <a:ahLst/>
              <a:cxnLst/>
              <a:rect l="0" t="0" r="0" b="0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8437561" y="1079500"/>
              <a:ext cx="387350" cy="381000"/>
            </a:xfrm>
            <a:custGeom>
              <a:avLst/>
              <a:gdLst/>
              <a:ahLst/>
              <a:cxnLst/>
              <a:rect l="0" t="0" r="0" b="0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Shape 3481"/>
            <p:cNvSpPr/>
            <p:nvPr/>
          </p:nvSpPr>
          <p:spPr>
            <a:xfrm>
              <a:off x="8755061" y="4146550"/>
              <a:ext cx="79375" cy="14922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Shape 3482"/>
            <p:cNvSpPr/>
            <p:nvPr/>
          </p:nvSpPr>
          <p:spPr>
            <a:xfrm>
              <a:off x="8416925" y="4149725"/>
              <a:ext cx="388937" cy="317500"/>
            </a:xfrm>
            <a:custGeom>
              <a:avLst/>
              <a:gdLst/>
              <a:ahLst/>
              <a:cxnLst/>
              <a:rect l="0" t="0" r="0" b="0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Shape 3483"/>
            <p:cNvSpPr/>
            <p:nvPr/>
          </p:nvSpPr>
          <p:spPr>
            <a:xfrm>
              <a:off x="6572250" y="4248150"/>
              <a:ext cx="1908174" cy="236536"/>
            </a:xfrm>
            <a:prstGeom prst="roundRect">
              <a:avLst>
                <a:gd name="adj" fmla="val 10800"/>
              </a:avLst>
            </a:prstGeom>
            <a:solidFill>
              <a:srgbClr val="DDDDDD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Shape 3484"/>
            <p:cNvSpPr/>
            <p:nvPr/>
          </p:nvSpPr>
          <p:spPr>
            <a:xfrm>
              <a:off x="6680200" y="4303712"/>
              <a:ext cx="1692275" cy="133349"/>
            </a:xfrm>
            <a:prstGeom prst="roundRect">
              <a:avLst>
                <a:gd name="adj" fmla="val 108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Shape 3485"/>
            <p:cNvSpPr/>
            <p:nvPr/>
          </p:nvSpPr>
          <p:spPr>
            <a:xfrm>
              <a:off x="6837361" y="3783012"/>
              <a:ext cx="255587" cy="2286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Shape 3486"/>
            <p:cNvSpPr/>
            <p:nvPr/>
          </p:nvSpPr>
          <p:spPr>
            <a:xfrm>
              <a:off x="7123111" y="3783012"/>
              <a:ext cx="255587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Shape 3487"/>
            <p:cNvSpPr/>
            <p:nvPr/>
          </p:nvSpPr>
          <p:spPr>
            <a:xfrm>
              <a:off x="7397750" y="3776662"/>
              <a:ext cx="255587" cy="2286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Shape 3488"/>
            <p:cNvSpPr txBox="1"/>
            <p:nvPr/>
          </p:nvSpPr>
          <p:spPr>
            <a:xfrm>
              <a:off x="8037511" y="2909886"/>
              <a:ext cx="138112" cy="1212850"/>
            </a:xfrm>
            <a:prstGeom prst="rect">
              <a:avLst/>
            </a:prstGeom>
            <a:solidFill>
              <a:srgbClr val="292929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89" name="Shape 3489"/>
          <p:cNvCxnSpPr/>
          <p:nvPr/>
        </p:nvCxnSpPr>
        <p:spPr>
          <a:xfrm>
            <a:off x="2610737" y="5323433"/>
            <a:ext cx="503236" cy="331786"/>
          </a:xfrm>
          <a:prstGeom prst="straightConnector1">
            <a:avLst/>
          </a:prstGeom>
          <a:noFill/>
          <a:ln w="9525" cap="rnd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90" name="Shape 3490"/>
          <p:cNvSpPr txBox="1"/>
          <p:nvPr/>
        </p:nvSpPr>
        <p:spPr>
          <a:xfrm>
            <a:off x="2644076" y="5653634"/>
            <a:ext cx="1212850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Ethernet </a:t>
            </a: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</a:p>
        </p:txBody>
      </p:sp>
      <p:cxnSp>
        <p:nvCxnSpPr>
          <p:cNvPr id="3491" name="Shape 3491"/>
          <p:cNvCxnSpPr/>
          <p:nvPr/>
        </p:nvCxnSpPr>
        <p:spPr>
          <a:xfrm>
            <a:off x="4899913" y="6069559"/>
            <a:ext cx="525462" cy="0"/>
          </a:xfrm>
          <a:prstGeom prst="straightConnector1">
            <a:avLst/>
          </a:prstGeom>
          <a:noFill/>
          <a:ln w="9525" cap="rnd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92" name="Shape 3492"/>
          <p:cNvSpPr txBox="1"/>
          <p:nvPr/>
        </p:nvSpPr>
        <p:spPr>
          <a:xfrm>
            <a:off x="5260276" y="5667922"/>
            <a:ext cx="2062162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 mail,</a:t>
            </a: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servers</a:t>
            </a:r>
          </a:p>
        </p:txBody>
      </p:sp>
      <p:sp>
        <p:nvSpPr>
          <p:cNvPr id="3493" name="Shape 3493"/>
          <p:cNvSpPr txBox="1"/>
          <p:nvPr/>
        </p:nvSpPr>
        <p:spPr>
          <a:xfrm>
            <a:off x="5925438" y="5101183"/>
            <a:ext cx="2187574" cy="350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 router</a:t>
            </a:r>
          </a:p>
        </p:txBody>
      </p:sp>
      <p:cxnSp>
        <p:nvCxnSpPr>
          <p:cNvPr id="3494" name="Shape 3494"/>
          <p:cNvCxnSpPr/>
          <p:nvPr/>
        </p:nvCxnSpPr>
        <p:spPr>
          <a:xfrm>
            <a:off x="5098351" y="4483647"/>
            <a:ext cx="1006474" cy="663574"/>
          </a:xfrm>
          <a:prstGeom prst="straightConnector1">
            <a:avLst/>
          </a:prstGeom>
          <a:noFill/>
          <a:ln w="9525" cap="rnd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95" name="Shape 3495"/>
          <p:cNvCxnSpPr/>
          <p:nvPr/>
        </p:nvCxnSpPr>
        <p:spPr>
          <a:xfrm>
            <a:off x="5171376" y="4147097"/>
            <a:ext cx="971550" cy="0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96" name="Shape 3496"/>
          <p:cNvCxnSpPr/>
          <p:nvPr/>
        </p:nvCxnSpPr>
        <p:spPr>
          <a:xfrm>
            <a:off x="6201662" y="4143922"/>
            <a:ext cx="971550" cy="0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97" name="Shape 3497"/>
          <p:cNvCxnSpPr/>
          <p:nvPr/>
        </p:nvCxnSpPr>
        <p:spPr>
          <a:xfrm>
            <a:off x="5592063" y="4232822"/>
            <a:ext cx="503236" cy="331786"/>
          </a:xfrm>
          <a:prstGeom prst="straightConnector1">
            <a:avLst/>
          </a:prstGeom>
          <a:noFill/>
          <a:ln w="9525" cap="rnd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98" name="Shape 3498"/>
          <p:cNvSpPr txBox="1"/>
          <p:nvPr/>
        </p:nvSpPr>
        <p:spPr>
          <a:xfrm>
            <a:off x="6068313" y="4436022"/>
            <a:ext cx="2259012" cy="868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 link to </a:t>
            </a: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 (Internet)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9" name="Shape 3499"/>
          <p:cNvGrpSpPr/>
          <p:nvPr/>
        </p:nvGrpSpPr>
        <p:grpSpPr>
          <a:xfrm>
            <a:off x="3990276" y="4751933"/>
            <a:ext cx="1052512" cy="355600"/>
            <a:chOff x="7000875" y="2166936"/>
            <a:chExt cx="1052512" cy="355600"/>
          </a:xfrm>
        </p:grpSpPr>
        <p:sp>
          <p:nvSpPr>
            <p:cNvPr id="3500" name="Shape 3500"/>
            <p:cNvSpPr txBox="1"/>
            <p:nvPr/>
          </p:nvSpPr>
          <p:spPr>
            <a:xfrm>
              <a:off x="7000875" y="2381250"/>
              <a:ext cx="785811" cy="138112"/>
            </a:xfrm>
            <a:prstGeom prst="rect">
              <a:avLst/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Shape 3501"/>
            <p:cNvSpPr/>
            <p:nvPr/>
          </p:nvSpPr>
          <p:spPr>
            <a:xfrm>
              <a:off x="7000875" y="2171700"/>
              <a:ext cx="1052511" cy="214312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Shape 3502"/>
            <p:cNvSpPr/>
            <p:nvPr/>
          </p:nvSpPr>
          <p:spPr>
            <a:xfrm>
              <a:off x="7785100" y="2166936"/>
              <a:ext cx="268287" cy="355600"/>
            </a:xfrm>
            <a:custGeom>
              <a:avLst/>
              <a:gdLst/>
              <a:ahLst/>
              <a:cxnLst/>
              <a:rect l="0" t="0" r="0" b="0"/>
              <a:pathLst>
                <a:path w="169" h="224" extrusionOk="0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Shape 3503"/>
            <p:cNvSpPr/>
            <p:nvPr/>
          </p:nvSpPr>
          <p:spPr>
            <a:xfrm>
              <a:off x="7104061" y="2214561"/>
              <a:ext cx="803274" cy="126999"/>
            </a:xfrm>
            <a:custGeom>
              <a:avLst/>
              <a:gdLst/>
              <a:ahLst/>
              <a:cxnLst/>
              <a:rect l="0" t="0" r="0" b="0"/>
              <a:pathLst>
                <a:path w="280" h="63" extrusionOk="0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Shape 3504"/>
            <p:cNvSpPr/>
            <p:nvPr/>
          </p:nvSpPr>
          <p:spPr>
            <a:xfrm>
              <a:off x="7291386" y="2208211"/>
              <a:ext cx="465136" cy="147637"/>
            </a:xfrm>
            <a:custGeom>
              <a:avLst/>
              <a:gdLst/>
              <a:ahLst/>
              <a:cxnLst/>
              <a:rect l="0" t="0" r="0" b="0"/>
              <a:pathLst>
                <a:path w="293" h="93" extrusionOk="0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05" name="Shape 3505"/>
          <p:cNvCxnSpPr/>
          <p:nvPr/>
        </p:nvCxnSpPr>
        <p:spPr>
          <a:xfrm>
            <a:off x="4576063" y="4447133"/>
            <a:ext cx="0" cy="296861"/>
          </a:xfrm>
          <a:prstGeom prst="straightConnector1">
            <a:avLst/>
          </a:prstGeom>
          <a:noFill/>
          <a:ln w="2857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506" name="Shape 3506"/>
          <p:cNvGrpSpPr/>
          <p:nvPr/>
        </p:nvGrpSpPr>
        <p:grpSpPr>
          <a:xfrm>
            <a:off x="4464938" y="5725071"/>
            <a:ext cx="365124" cy="766761"/>
            <a:chOff x="6572250" y="681037"/>
            <a:chExt cx="2262186" cy="3803649"/>
          </a:xfrm>
        </p:grpSpPr>
        <p:sp>
          <p:nvSpPr>
            <p:cNvPr id="3507" name="Shape 3507"/>
            <p:cNvSpPr/>
            <p:nvPr/>
          </p:nvSpPr>
          <p:spPr>
            <a:xfrm>
              <a:off x="8362950" y="687387"/>
              <a:ext cx="449262" cy="3629024"/>
            </a:xfrm>
            <a:custGeom>
              <a:avLst/>
              <a:gdLst/>
              <a:ahLst/>
              <a:cxnLst/>
              <a:rect l="0" t="0" r="0" b="0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Shape 3508"/>
            <p:cNvSpPr txBox="1"/>
            <p:nvPr/>
          </p:nvSpPr>
          <p:spPr>
            <a:xfrm>
              <a:off x="6680200" y="681037"/>
              <a:ext cx="1662111" cy="362267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Shape 3509"/>
            <p:cNvSpPr/>
            <p:nvPr/>
          </p:nvSpPr>
          <p:spPr>
            <a:xfrm>
              <a:off x="8447086" y="904875"/>
              <a:ext cx="268287" cy="3357561"/>
            </a:xfrm>
            <a:custGeom>
              <a:avLst/>
              <a:gdLst/>
              <a:ahLst/>
              <a:cxnLst/>
              <a:rect l="0" t="0" r="0" b="0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Shape 3510"/>
            <p:cNvSpPr/>
            <p:nvPr/>
          </p:nvSpPr>
          <p:spPr>
            <a:xfrm>
              <a:off x="8388350" y="2603500"/>
              <a:ext cx="417511" cy="300036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Shape 3511"/>
            <p:cNvSpPr txBox="1"/>
            <p:nvPr/>
          </p:nvSpPr>
          <p:spPr>
            <a:xfrm>
              <a:off x="6689725" y="1098550"/>
              <a:ext cx="944561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2" name="Shape 3512"/>
            <p:cNvGrpSpPr/>
            <p:nvPr/>
          </p:nvGrpSpPr>
          <p:grpSpPr>
            <a:xfrm>
              <a:off x="7536492" y="1058793"/>
              <a:ext cx="924881" cy="228531"/>
              <a:chOff x="971550" y="4075112"/>
              <a:chExt cx="1154111" cy="219075"/>
            </a:xfrm>
          </p:grpSpPr>
          <p:sp>
            <p:nvSpPr>
              <p:cNvPr id="3513" name="Shape 3513"/>
              <p:cNvSpPr/>
              <p:nvPr/>
            </p:nvSpPr>
            <p:spPr>
              <a:xfrm>
                <a:off x="971550" y="4075112"/>
                <a:ext cx="1154111" cy="219075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Shape 3514"/>
              <p:cNvSpPr/>
              <p:nvPr/>
            </p:nvSpPr>
            <p:spPr>
              <a:xfrm>
                <a:off x="995362" y="4097337"/>
                <a:ext cx="1104899" cy="166686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15" name="Shape 3515"/>
            <p:cNvSpPr txBox="1"/>
            <p:nvPr/>
          </p:nvSpPr>
          <p:spPr>
            <a:xfrm>
              <a:off x="6710361" y="1617662"/>
              <a:ext cx="944561" cy="71436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6" name="Shape 3516"/>
            <p:cNvGrpSpPr/>
            <p:nvPr/>
          </p:nvGrpSpPr>
          <p:grpSpPr>
            <a:xfrm>
              <a:off x="7535861" y="1579505"/>
              <a:ext cx="924881" cy="212725"/>
              <a:chOff x="974725" y="4078287"/>
              <a:chExt cx="1154111" cy="220662"/>
            </a:xfrm>
          </p:grpSpPr>
          <p:sp>
            <p:nvSpPr>
              <p:cNvPr id="3517" name="Shape 3517"/>
              <p:cNvSpPr/>
              <p:nvPr/>
            </p:nvSpPr>
            <p:spPr>
              <a:xfrm>
                <a:off x="974725" y="4078287"/>
                <a:ext cx="1154111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Shape 3518"/>
              <p:cNvSpPr/>
              <p:nvPr/>
            </p:nvSpPr>
            <p:spPr>
              <a:xfrm>
                <a:off x="1000125" y="4102100"/>
                <a:ext cx="1104899" cy="171449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19" name="Shape 3519"/>
            <p:cNvSpPr txBox="1"/>
            <p:nvPr/>
          </p:nvSpPr>
          <p:spPr>
            <a:xfrm>
              <a:off x="6689725" y="2154236"/>
              <a:ext cx="954086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Shape 3520"/>
            <p:cNvSpPr txBox="1"/>
            <p:nvPr/>
          </p:nvSpPr>
          <p:spPr>
            <a:xfrm>
              <a:off x="6710361" y="2625725"/>
              <a:ext cx="944561" cy="79375"/>
            </a:xfrm>
            <a:prstGeom prst="rect">
              <a:avLst/>
            </a:pr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1" name="Shape 3521"/>
            <p:cNvGrpSpPr/>
            <p:nvPr/>
          </p:nvGrpSpPr>
          <p:grpSpPr>
            <a:xfrm>
              <a:off x="7516812" y="2586311"/>
              <a:ext cx="923924" cy="236262"/>
              <a:chOff x="974725" y="4079875"/>
              <a:chExt cx="1150936" cy="217487"/>
            </a:xfrm>
          </p:grpSpPr>
          <p:sp>
            <p:nvSpPr>
              <p:cNvPr id="3522" name="Shape 3522"/>
              <p:cNvSpPr/>
              <p:nvPr/>
            </p:nvSpPr>
            <p:spPr>
              <a:xfrm>
                <a:off x="974725" y="4079875"/>
                <a:ext cx="1150936" cy="217487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Shape 3523"/>
              <p:cNvSpPr/>
              <p:nvPr/>
            </p:nvSpPr>
            <p:spPr>
              <a:xfrm>
                <a:off x="998537" y="4102100"/>
                <a:ext cx="1103312" cy="166686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4" name="Shape 3524"/>
            <p:cNvSpPr/>
            <p:nvPr/>
          </p:nvSpPr>
          <p:spPr>
            <a:xfrm>
              <a:off x="8394700" y="2149475"/>
              <a:ext cx="417511" cy="298450"/>
            </a:xfrm>
            <a:custGeom>
              <a:avLst/>
              <a:gdLst/>
              <a:ahLst/>
              <a:cxnLst/>
              <a:rect l="0" t="0" r="0" b="0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5" name="Shape 3525"/>
            <p:cNvGrpSpPr/>
            <p:nvPr/>
          </p:nvGrpSpPr>
          <p:grpSpPr>
            <a:xfrm>
              <a:off x="7525710" y="2106611"/>
              <a:ext cx="923924" cy="220662"/>
              <a:chOff x="977900" y="4076700"/>
              <a:chExt cx="1150936" cy="220662"/>
            </a:xfrm>
          </p:grpSpPr>
          <p:sp>
            <p:nvSpPr>
              <p:cNvPr id="3526" name="Shape 3526"/>
              <p:cNvSpPr/>
              <p:nvPr/>
            </p:nvSpPr>
            <p:spPr>
              <a:xfrm>
                <a:off x="977900" y="4076700"/>
                <a:ext cx="1150936" cy="220662"/>
              </a:xfrm>
              <a:prstGeom prst="roundRect">
                <a:avLst>
                  <a:gd name="adj" fmla="val 108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Shape 3527"/>
              <p:cNvSpPr/>
              <p:nvPr/>
            </p:nvSpPr>
            <p:spPr>
              <a:xfrm>
                <a:off x="1003300" y="4100512"/>
                <a:ext cx="1103312" cy="173037"/>
              </a:xfrm>
              <a:prstGeom prst="roundRect">
                <a:avLst>
                  <a:gd name="adj" fmla="val 108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8" name="Shape 3528"/>
            <p:cNvSpPr txBox="1"/>
            <p:nvPr/>
          </p:nvSpPr>
          <p:spPr>
            <a:xfrm>
              <a:off x="8332786" y="681037"/>
              <a:ext cx="107949" cy="3630612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8432800" y="1598612"/>
              <a:ext cx="376237" cy="338137"/>
            </a:xfrm>
            <a:custGeom>
              <a:avLst/>
              <a:gdLst/>
              <a:ahLst/>
              <a:cxnLst/>
              <a:rect l="0" t="0" r="0" b="0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Shape 3530"/>
            <p:cNvSpPr/>
            <p:nvPr/>
          </p:nvSpPr>
          <p:spPr>
            <a:xfrm>
              <a:off x="8437561" y="1079500"/>
              <a:ext cx="387350" cy="381000"/>
            </a:xfrm>
            <a:custGeom>
              <a:avLst/>
              <a:gdLst/>
              <a:ahLst/>
              <a:cxnLst/>
              <a:rect l="0" t="0" r="0" b="0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8755061" y="4146550"/>
              <a:ext cx="79375" cy="14922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Shape 3532"/>
            <p:cNvSpPr/>
            <p:nvPr/>
          </p:nvSpPr>
          <p:spPr>
            <a:xfrm>
              <a:off x="8416925" y="4149725"/>
              <a:ext cx="388937" cy="317500"/>
            </a:xfrm>
            <a:custGeom>
              <a:avLst/>
              <a:gdLst/>
              <a:ahLst/>
              <a:cxnLst/>
              <a:rect l="0" t="0" r="0" b="0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Shape 3533"/>
            <p:cNvSpPr/>
            <p:nvPr/>
          </p:nvSpPr>
          <p:spPr>
            <a:xfrm>
              <a:off x="6572250" y="4248150"/>
              <a:ext cx="1908174" cy="236536"/>
            </a:xfrm>
            <a:prstGeom prst="roundRect">
              <a:avLst>
                <a:gd name="adj" fmla="val 10800"/>
              </a:avLst>
            </a:prstGeom>
            <a:solidFill>
              <a:srgbClr val="DDDDDD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Shape 3534"/>
            <p:cNvSpPr/>
            <p:nvPr/>
          </p:nvSpPr>
          <p:spPr>
            <a:xfrm>
              <a:off x="6680200" y="4303712"/>
              <a:ext cx="1692275" cy="133349"/>
            </a:xfrm>
            <a:prstGeom prst="roundRect">
              <a:avLst>
                <a:gd name="adj" fmla="val 108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Shape 3535"/>
            <p:cNvSpPr/>
            <p:nvPr/>
          </p:nvSpPr>
          <p:spPr>
            <a:xfrm>
              <a:off x="6837361" y="3783012"/>
              <a:ext cx="255587" cy="2286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Shape 3536"/>
            <p:cNvSpPr/>
            <p:nvPr/>
          </p:nvSpPr>
          <p:spPr>
            <a:xfrm>
              <a:off x="7123111" y="3783012"/>
              <a:ext cx="255587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Shape 3537"/>
            <p:cNvSpPr/>
            <p:nvPr/>
          </p:nvSpPr>
          <p:spPr>
            <a:xfrm>
              <a:off x="7397750" y="3776662"/>
              <a:ext cx="255587" cy="2286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Shape 3538"/>
            <p:cNvSpPr txBox="1"/>
            <p:nvPr/>
          </p:nvSpPr>
          <p:spPr>
            <a:xfrm>
              <a:off x="8037511" y="2909886"/>
              <a:ext cx="138112" cy="1212850"/>
            </a:xfrm>
            <a:prstGeom prst="rect">
              <a:avLst/>
            </a:prstGeom>
            <a:solidFill>
              <a:srgbClr val="292929"/>
            </a:soli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39" name="Shape 3539"/>
          <p:cNvCxnSpPr/>
          <p:nvPr/>
        </p:nvCxnSpPr>
        <p:spPr>
          <a:xfrm flipH="1">
            <a:off x="3231451" y="5166272"/>
            <a:ext cx="788986" cy="503236"/>
          </a:xfrm>
          <a:prstGeom prst="straightConnector1">
            <a:avLst/>
          </a:prstGeom>
          <a:noFill/>
          <a:ln w="9525" cap="rnd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541" name="Shape 3541"/>
          <p:cNvGrpSpPr/>
          <p:nvPr/>
        </p:nvGrpSpPr>
        <p:grpSpPr>
          <a:xfrm>
            <a:off x="199325" y="4682083"/>
            <a:ext cx="723900" cy="665162"/>
            <a:chOff x="-69850" y="2338386"/>
            <a:chExt cx="1557337" cy="1754187"/>
          </a:xfrm>
        </p:grpSpPr>
        <p:pic>
          <p:nvPicPr>
            <p:cNvPr id="3542" name="Shape 3542"/>
            <p:cNvPicPr preferRelativeResize="0"/>
            <p:nvPr/>
          </p:nvPicPr>
          <p:blipFill rotWithShape="1">
            <a:blip r:embed="rId14">
              <a:alphaModFix/>
            </a:blip>
            <a:srcRect l="99999" r="99999"/>
            <a:stretch/>
          </p:blipFill>
          <p:spPr>
            <a:xfrm flipH="1">
              <a:off x="-69850" y="2338386"/>
              <a:ext cx="1557337" cy="1754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3" name="Shape 3543"/>
            <p:cNvSpPr/>
            <p:nvPr/>
          </p:nvSpPr>
          <p:spPr>
            <a:xfrm flipH="1">
              <a:off x="593725" y="2506661"/>
              <a:ext cx="757237" cy="803275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4" name="Shape 3544"/>
          <p:cNvGrpSpPr/>
          <p:nvPr/>
        </p:nvGrpSpPr>
        <p:grpSpPr>
          <a:xfrm>
            <a:off x="593026" y="5131347"/>
            <a:ext cx="723900" cy="665162"/>
            <a:chOff x="-69850" y="2338386"/>
            <a:chExt cx="1557337" cy="1754187"/>
          </a:xfrm>
        </p:grpSpPr>
        <p:pic>
          <p:nvPicPr>
            <p:cNvPr id="3545" name="Shape 3545"/>
            <p:cNvPicPr preferRelativeResize="0"/>
            <p:nvPr/>
          </p:nvPicPr>
          <p:blipFill rotWithShape="1">
            <a:blip r:embed="rId14">
              <a:alphaModFix/>
            </a:blip>
            <a:srcRect l="99999" r="99999"/>
            <a:stretch/>
          </p:blipFill>
          <p:spPr>
            <a:xfrm flipH="1">
              <a:off x="-69850" y="2338386"/>
              <a:ext cx="1557337" cy="1754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6" name="Shape 3546"/>
            <p:cNvSpPr/>
            <p:nvPr/>
          </p:nvSpPr>
          <p:spPr>
            <a:xfrm flipH="1">
              <a:off x="593725" y="2506661"/>
              <a:ext cx="757237" cy="803275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7" name="Shape 3547"/>
          <p:cNvGrpSpPr/>
          <p:nvPr/>
        </p:nvGrpSpPr>
        <p:grpSpPr>
          <a:xfrm>
            <a:off x="1204212" y="5707608"/>
            <a:ext cx="723900" cy="665162"/>
            <a:chOff x="-69850" y="2338386"/>
            <a:chExt cx="1557337" cy="1754187"/>
          </a:xfrm>
        </p:grpSpPr>
        <p:pic>
          <p:nvPicPr>
            <p:cNvPr id="3548" name="Shape 3548"/>
            <p:cNvPicPr preferRelativeResize="0"/>
            <p:nvPr/>
          </p:nvPicPr>
          <p:blipFill rotWithShape="1">
            <a:blip r:embed="rId14">
              <a:alphaModFix/>
            </a:blip>
            <a:srcRect l="99999" r="99999"/>
            <a:stretch/>
          </p:blipFill>
          <p:spPr>
            <a:xfrm flipH="1">
              <a:off x="-69850" y="2338386"/>
              <a:ext cx="1557337" cy="1754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9" name="Shape 3549"/>
            <p:cNvSpPr/>
            <p:nvPr/>
          </p:nvSpPr>
          <p:spPr>
            <a:xfrm flipH="1">
              <a:off x="593725" y="2506661"/>
              <a:ext cx="757237" cy="803275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0" name="Shape 3550"/>
          <p:cNvGrpSpPr/>
          <p:nvPr/>
        </p:nvGrpSpPr>
        <p:grpSpPr>
          <a:xfrm>
            <a:off x="1777301" y="5721897"/>
            <a:ext cx="723900" cy="665162"/>
            <a:chOff x="-69850" y="2338386"/>
            <a:chExt cx="1557337" cy="1754187"/>
          </a:xfrm>
        </p:grpSpPr>
        <p:pic>
          <p:nvPicPr>
            <p:cNvPr id="3551" name="Shape 3551"/>
            <p:cNvPicPr preferRelativeResize="0"/>
            <p:nvPr/>
          </p:nvPicPr>
          <p:blipFill rotWithShape="1">
            <a:blip r:embed="rId14">
              <a:alphaModFix/>
            </a:blip>
            <a:srcRect l="99999" r="99999"/>
            <a:stretch/>
          </p:blipFill>
          <p:spPr>
            <a:xfrm flipH="1">
              <a:off x="-69850" y="2338386"/>
              <a:ext cx="1557337" cy="1754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2" name="Shape 3552"/>
            <p:cNvSpPr/>
            <p:nvPr/>
          </p:nvSpPr>
          <p:spPr>
            <a:xfrm flipH="1">
              <a:off x="593725" y="2506661"/>
              <a:ext cx="757237" cy="803275"/>
            </a:xfrm>
            <a:custGeom>
              <a:avLst/>
              <a:gdLst/>
              <a:ahLst/>
              <a:cxnLst/>
              <a:rect l="0" t="0" r="0" b="0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Shape 35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" dirty="0">
                <a:sym typeface="Cabin"/>
              </a:rPr>
              <a:t>Wireless access networks</a:t>
            </a:r>
          </a:p>
        </p:txBody>
      </p:sp>
      <p:sp>
        <p:nvSpPr>
          <p:cNvPr id="3560" name="Shape 3560"/>
          <p:cNvSpPr txBox="1">
            <a:spLocks noGrp="1"/>
          </p:cNvSpPr>
          <p:nvPr>
            <p:ph type="body" idx="1"/>
          </p:nvPr>
        </p:nvSpPr>
        <p:spPr>
          <a:xfrm>
            <a:off x="150615" y="5949280"/>
            <a:ext cx="8747303" cy="6100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shared </a:t>
            </a:r>
            <a:r>
              <a:rPr lang="en" sz="2400" b="0" i="1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wireless</a:t>
            </a:r>
            <a:r>
              <a:rPr lang="en" sz="24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access network connects end system to 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router, </a:t>
            </a:r>
            <a:r>
              <a:rPr lang="en" sz="2400" dirty="0">
                <a:latin typeface="Cabin"/>
                <a:ea typeface="Cabin"/>
                <a:cs typeface="Cabin"/>
                <a:sym typeface="Cabin"/>
              </a:rPr>
              <a:t>via base station aka “access point”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239712" y="1717645"/>
            <a:ext cx="4079874" cy="13684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abin"/>
              <a:buNone/>
            </a:pPr>
            <a:r>
              <a:rPr lang="en" sz="2400" b="0" i="1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wireless LANs: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within building (100 ft)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802.11b/g (WiFi): 11, 54 Mbps transmission rate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4524267" y="1340768"/>
            <a:ext cx="4619625" cy="2625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438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Noto Symbo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Cabin"/>
              <a:buNone/>
            </a:pPr>
            <a:r>
              <a:rPr lang="en" sz="2400" b="0" i="0" u="none" strike="noStrike" cap="none" baseline="0" dirty="0">
                <a:solidFill>
                  <a:srgbClr val="CC0000"/>
                </a:solidFill>
                <a:latin typeface="Cabin"/>
                <a:ea typeface="Cabin"/>
                <a:cs typeface="Cabin"/>
                <a:sym typeface="Cabin"/>
              </a:rPr>
              <a:t>wide-area wireless access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provided by telco (cellular) operator, 10’s km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between 1 and 10 Mbps </a:t>
            </a:r>
          </a:p>
          <a:p>
            <a:pPr marL="800100" marR="0" lvl="1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anose="05000000000000000000" pitchFamily="2" charset="2"/>
              <a:buChar char="q"/>
            </a:pPr>
            <a:r>
              <a:rPr lang="en" sz="2000" b="0" i="0" u="none" strike="noStrike" cap="none" baseline="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3G, 4G:  LTE</a:t>
            </a:r>
          </a:p>
        </p:txBody>
      </p:sp>
      <p:grpSp>
        <p:nvGrpSpPr>
          <p:cNvPr id="3564" name="Shape 3564"/>
          <p:cNvGrpSpPr/>
          <p:nvPr/>
        </p:nvGrpSpPr>
        <p:grpSpPr>
          <a:xfrm>
            <a:off x="958850" y="3284984"/>
            <a:ext cx="2487612" cy="1562099"/>
            <a:chOff x="4586287" y="2589211"/>
            <a:chExt cx="1555750" cy="1179511"/>
          </a:xfrm>
        </p:grpSpPr>
        <p:sp>
          <p:nvSpPr>
            <p:cNvPr id="3565" name="Shape 3565"/>
            <p:cNvSpPr txBox="1"/>
            <p:nvPr/>
          </p:nvSpPr>
          <p:spPr>
            <a:xfrm>
              <a:off x="4835525" y="2922586"/>
              <a:ext cx="1052511" cy="846136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Shape 3566"/>
            <p:cNvSpPr/>
            <p:nvPr/>
          </p:nvSpPr>
          <p:spPr>
            <a:xfrm>
              <a:off x="4586287" y="2589211"/>
              <a:ext cx="1555750" cy="401637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67" name="Shape 3567"/>
          <p:cNvCxnSpPr/>
          <p:nvPr/>
        </p:nvCxnSpPr>
        <p:spPr>
          <a:xfrm>
            <a:off x="2603500" y="4689922"/>
            <a:ext cx="0" cy="220662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568" name="Shape 3568"/>
          <p:cNvCxnSpPr/>
          <p:nvPr/>
        </p:nvCxnSpPr>
        <p:spPr>
          <a:xfrm rot="10800000" flipH="1">
            <a:off x="2003425" y="4554985"/>
            <a:ext cx="287337" cy="4762"/>
          </a:xfrm>
          <a:prstGeom prst="straightConnector1">
            <a:avLst/>
          </a:prstGeom>
          <a:noFill/>
          <a:ln w="9525" cap="rnd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3569" name="Shape 3569"/>
          <p:cNvGrpSpPr/>
          <p:nvPr/>
        </p:nvGrpSpPr>
        <p:grpSpPr>
          <a:xfrm>
            <a:off x="2279649" y="4397821"/>
            <a:ext cx="666747" cy="284162"/>
            <a:chOff x="7381875" y="1792286"/>
            <a:chExt cx="390523" cy="150812"/>
          </a:xfrm>
        </p:grpSpPr>
        <p:sp>
          <p:nvSpPr>
            <p:cNvPr id="3570" name="Shape 3570"/>
            <p:cNvSpPr/>
            <p:nvPr/>
          </p:nvSpPr>
          <p:spPr>
            <a:xfrm>
              <a:off x="7383461" y="1858961"/>
              <a:ext cx="387350" cy="8413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Shape 3571"/>
            <p:cNvSpPr txBox="1"/>
            <p:nvPr/>
          </p:nvSpPr>
          <p:spPr>
            <a:xfrm>
              <a:off x="7383461" y="1849436"/>
              <a:ext cx="388936" cy="52387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Shape 3572"/>
            <p:cNvSpPr/>
            <p:nvPr/>
          </p:nvSpPr>
          <p:spPr>
            <a:xfrm>
              <a:off x="7381875" y="1792286"/>
              <a:ext cx="387350" cy="98425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3" name="Shape 3573"/>
            <p:cNvGrpSpPr/>
            <p:nvPr/>
          </p:nvGrpSpPr>
          <p:grpSpPr>
            <a:xfrm>
              <a:off x="7459661" y="1817686"/>
              <a:ext cx="219074" cy="46036"/>
              <a:chOff x="3917950" y="2114550"/>
              <a:chExt cx="492125" cy="95250"/>
            </a:xfrm>
          </p:grpSpPr>
          <p:sp>
            <p:nvSpPr>
              <p:cNvPr id="3574" name="Shape 3574"/>
              <p:cNvSpPr/>
              <p:nvPr/>
            </p:nvSpPr>
            <p:spPr>
              <a:xfrm>
                <a:off x="3917950" y="2114550"/>
                <a:ext cx="49212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Shape 3575"/>
              <p:cNvSpPr/>
              <p:nvPr/>
            </p:nvSpPr>
            <p:spPr>
              <a:xfrm>
                <a:off x="3940175" y="2114550"/>
                <a:ext cx="447675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576" name="Shape 3576"/>
            <p:cNvCxnSpPr/>
            <p:nvPr/>
          </p:nvCxnSpPr>
          <p:spPr>
            <a:xfrm>
              <a:off x="7383461" y="1838325"/>
              <a:ext cx="0" cy="6667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577" name="Shape 3577"/>
            <p:cNvCxnSpPr/>
            <p:nvPr/>
          </p:nvCxnSpPr>
          <p:spPr>
            <a:xfrm>
              <a:off x="7769225" y="1841500"/>
              <a:ext cx="0" cy="65086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grpSp>
        <p:nvGrpSpPr>
          <p:cNvPr id="3578" name="Shape 3578"/>
          <p:cNvGrpSpPr/>
          <p:nvPr/>
        </p:nvGrpSpPr>
        <p:grpSpPr>
          <a:xfrm>
            <a:off x="1527174" y="4416425"/>
            <a:ext cx="863599" cy="588961"/>
            <a:chOff x="4710112" y="758825"/>
            <a:chExt cx="1250950" cy="992186"/>
          </a:xfrm>
        </p:grpSpPr>
        <p:pic>
          <p:nvPicPr>
            <p:cNvPr id="3579" name="Shape 35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81550" y="887412"/>
              <a:ext cx="914400" cy="86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0" name="Shape 35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10112" y="758825"/>
              <a:ext cx="1250950" cy="29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1" name="Shape 3581"/>
          <p:cNvGrpSpPr/>
          <p:nvPr/>
        </p:nvGrpSpPr>
        <p:grpSpPr>
          <a:xfrm>
            <a:off x="1441450" y="3396110"/>
            <a:ext cx="757237" cy="692864"/>
            <a:chOff x="1392237" y="1600200"/>
            <a:chExt cx="4360862" cy="4174911"/>
          </a:xfrm>
        </p:grpSpPr>
        <p:pic>
          <p:nvPicPr>
            <p:cNvPr id="3582" name="Shape 35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2237" y="1600200"/>
              <a:ext cx="4325937" cy="225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3" name="Shape 3583"/>
            <p:cNvPicPr preferRelativeResize="0"/>
            <p:nvPr/>
          </p:nvPicPr>
          <p:blipFill rotWithShape="1">
            <a:blip r:embed="rId6">
              <a:alphaModFix/>
            </a:blip>
            <a:srcRect l="97804" t="-4303" r="97804" b="-4303"/>
            <a:stretch/>
          </p:blipFill>
          <p:spPr>
            <a:xfrm rot="120000" flipH="1">
              <a:off x="1601787" y="4105275"/>
              <a:ext cx="3563936" cy="1608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4" name="Shape 3584"/>
            <p:cNvSpPr/>
            <p:nvPr/>
          </p:nvSpPr>
          <p:spPr>
            <a:xfrm>
              <a:off x="2782886" y="2544761"/>
              <a:ext cx="2868612" cy="2098675"/>
            </a:xfrm>
            <a:custGeom>
              <a:avLst/>
              <a:gdLst/>
              <a:ahLst/>
              <a:cxnLst/>
              <a:rect l="0" t="0" r="0" b="0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rnd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85" name="Shape 35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24175" y="2598736"/>
              <a:ext cx="2606674" cy="190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6" name="Shape 3586"/>
            <p:cNvSpPr/>
            <p:nvPr/>
          </p:nvSpPr>
          <p:spPr>
            <a:xfrm>
              <a:off x="3305175" y="2482850"/>
              <a:ext cx="2430461" cy="390524"/>
            </a:xfrm>
            <a:custGeom>
              <a:avLst/>
              <a:gdLst/>
              <a:ahLst/>
              <a:cxnLst/>
              <a:rect l="0" t="0" r="0" b="0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Shape 3587"/>
            <p:cNvSpPr/>
            <p:nvPr/>
          </p:nvSpPr>
          <p:spPr>
            <a:xfrm>
              <a:off x="2757486" y="2479675"/>
              <a:ext cx="674686" cy="1625599"/>
            </a:xfrm>
            <a:custGeom>
              <a:avLst/>
              <a:gdLst/>
              <a:ahLst/>
              <a:cxnLst/>
              <a:rect l="0" t="0" r="0" b="0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Shape 3588"/>
            <p:cNvSpPr/>
            <p:nvPr/>
          </p:nvSpPr>
          <p:spPr>
            <a:xfrm>
              <a:off x="4991100" y="2770186"/>
              <a:ext cx="727075" cy="1876424"/>
            </a:xfrm>
            <a:custGeom>
              <a:avLst/>
              <a:gdLst/>
              <a:ahLst/>
              <a:cxnLst/>
              <a:rect l="0" t="0" r="0" b="0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>
              <a:off x="2749550" y="4022725"/>
              <a:ext cx="2667000" cy="633411"/>
            </a:xfrm>
            <a:custGeom>
              <a:avLst/>
              <a:gdLst/>
              <a:ahLst/>
              <a:cxnLst/>
              <a:rect l="0" t="0" r="0" b="0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Shape 3590"/>
            <p:cNvSpPr/>
            <p:nvPr/>
          </p:nvSpPr>
          <p:spPr>
            <a:xfrm>
              <a:off x="5072062" y="2786061"/>
              <a:ext cx="681036" cy="1884361"/>
            </a:xfrm>
            <a:custGeom>
              <a:avLst/>
              <a:gdLst/>
              <a:ahLst/>
              <a:cxnLst/>
              <a:rect l="0" t="0" r="0" b="0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Shape 3591"/>
            <p:cNvSpPr/>
            <p:nvPr/>
          </p:nvSpPr>
          <p:spPr>
            <a:xfrm>
              <a:off x="2752725" y="4106862"/>
              <a:ext cx="2371725" cy="625474"/>
            </a:xfrm>
            <a:custGeom>
              <a:avLst/>
              <a:gdLst/>
              <a:ahLst/>
              <a:cxnLst/>
              <a:rect l="0" t="0" r="0" b="0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2" name="Shape 3592"/>
            <p:cNvGrpSpPr/>
            <p:nvPr/>
          </p:nvGrpSpPr>
          <p:grpSpPr>
            <a:xfrm>
              <a:off x="2713037" y="4775200"/>
              <a:ext cx="804862" cy="371475"/>
              <a:chOff x="2762250" y="4194175"/>
              <a:chExt cx="1193800" cy="519112"/>
            </a:xfrm>
          </p:grpSpPr>
          <p:sp>
            <p:nvSpPr>
              <p:cNvPr id="3593" name="Shape 3593"/>
              <p:cNvSpPr/>
              <p:nvPr/>
            </p:nvSpPr>
            <p:spPr>
              <a:xfrm>
                <a:off x="2762250" y="4194175"/>
                <a:ext cx="1193800" cy="519112"/>
              </a:xfrm>
              <a:custGeom>
                <a:avLst/>
                <a:gdLst/>
                <a:ahLst/>
                <a:cxnLst/>
                <a:rect l="0" t="0" r="0" b="0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Shape 3594"/>
              <p:cNvSpPr/>
              <p:nvPr/>
            </p:nvSpPr>
            <p:spPr>
              <a:xfrm>
                <a:off x="2784475" y="4205287"/>
                <a:ext cx="1152525" cy="493711"/>
              </a:xfrm>
              <a:custGeom>
                <a:avLst/>
                <a:gdLst/>
                <a:ahLst/>
                <a:cxnLst/>
                <a:rect l="0" t="0" r="0" b="0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899999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Shape 3595"/>
              <p:cNvSpPr/>
              <p:nvPr/>
            </p:nvSpPr>
            <p:spPr>
              <a:xfrm>
                <a:off x="2870200" y="4397375"/>
                <a:ext cx="409575" cy="158750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Shape 3596"/>
              <p:cNvSpPr/>
              <p:nvPr/>
            </p:nvSpPr>
            <p:spPr>
              <a:xfrm>
                <a:off x="2855911" y="4470400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Shape 3597"/>
              <p:cNvSpPr/>
              <p:nvPr/>
            </p:nvSpPr>
            <p:spPr>
              <a:xfrm>
                <a:off x="3206750" y="4498975"/>
                <a:ext cx="409575" cy="161925"/>
              </a:xfrm>
              <a:custGeom>
                <a:avLst/>
                <a:gdLst/>
                <a:ahLst/>
                <a:cxnLst/>
                <a:rect l="0" t="0" r="0" b="0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Shape 3598"/>
              <p:cNvSpPr/>
              <p:nvPr/>
            </p:nvSpPr>
            <p:spPr>
              <a:xfrm>
                <a:off x="3192461" y="4575175"/>
                <a:ext cx="307975" cy="100012"/>
              </a:xfrm>
              <a:custGeom>
                <a:avLst/>
                <a:gdLst/>
                <a:ahLst/>
                <a:cxnLst/>
                <a:rect l="0" t="0" r="0" b="0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99" name="Shape 3599"/>
            <p:cNvSpPr/>
            <p:nvPr/>
          </p:nvSpPr>
          <p:spPr>
            <a:xfrm>
              <a:off x="4090987" y="4830762"/>
              <a:ext cx="974724" cy="815974"/>
            </a:xfrm>
            <a:custGeom>
              <a:avLst/>
              <a:gdLst/>
              <a:ahLst/>
              <a:cxnLst/>
              <a:rect l="0" t="0" r="0" b="0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Shape 3600"/>
            <p:cNvSpPr/>
            <p:nvPr/>
          </p:nvSpPr>
          <p:spPr>
            <a:xfrm>
              <a:off x="1603375" y="4895850"/>
              <a:ext cx="2493961" cy="744537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Shape 3601"/>
            <p:cNvSpPr/>
            <p:nvPr/>
          </p:nvSpPr>
          <p:spPr>
            <a:xfrm>
              <a:off x="1604962" y="4759325"/>
              <a:ext cx="26987" cy="150811"/>
            </a:xfrm>
            <a:custGeom>
              <a:avLst/>
              <a:gdLst/>
              <a:ahLst/>
              <a:cxnLst/>
              <a:rect l="0" t="0" r="0" b="0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Shape 3602"/>
            <p:cNvSpPr/>
            <p:nvPr/>
          </p:nvSpPr>
          <p:spPr>
            <a:xfrm>
              <a:off x="1606550" y="4144962"/>
              <a:ext cx="1158875" cy="623887"/>
            </a:xfrm>
            <a:custGeom>
              <a:avLst/>
              <a:gdLst/>
              <a:ahLst/>
              <a:cxnLst/>
              <a:rect l="0" t="0" r="0" b="0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Shape 3603"/>
            <p:cNvSpPr/>
            <p:nvPr/>
          </p:nvSpPr>
          <p:spPr>
            <a:xfrm>
              <a:off x="1684336" y="4791075"/>
              <a:ext cx="2365375" cy="7159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Shape 3604"/>
            <p:cNvSpPr/>
            <p:nvPr/>
          </p:nvSpPr>
          <p:spPr>
            <a:xfrm rot="10800000" flipH="1">
              <a:off x="4046537" y="4740275"/>
              <a:ext cx="965199" cy="741361"/>
            </a:xfrm>
            <a:custGeom>
              <a:avLst/>
              <a:gdLst/>
              <a:ahLst/>
              <a:cxnLst/>
              <a:rect l="0" t="0" r="0" b="0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5" name="Shape 3605"/>
          <p:cNvGrpSpPr/>
          <p:nvPr/>
        </p:nvGrpSpPr>
        <p:grpSpPr>
          <a:xfrm>
            <a:off x="5214938" y="3503252"/>
            <a:ext cx="2709862" cy="1951037"/>
            <a:chOff x="5797550" y="4518024"/>
            <a:chExt cx="1989137" cy="1482725"/>
          </a:xfrm>
        </p:grpSpPr>
        <p:sp>
          <p:nvSpPr>
            <p:cNvPr id="3606" name="Shape 3606"/>
            <p:cNvSpPr/>
            <p:nvPr/>
          </p:nvSpPr>
          <p:spPr>
            <a:xfrm>
              <a:off x="5797550" y="4681537"/>
              <a:ext cx="1736724" cy="1071561"/>
            </a:xfrm>
            <a:custGeom>
              <a:avLst/>
              <a:gdLst/>
              <a:ahLst/>
              <a:cxnLst/>
              <a:rect l="0" t="0" r="0" b="0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7" name="Shape 3607"/>
            <p:cNvCxnSpPr/>
            <p:nvPr/>
          </p:nvCxnSpPr>
          <p:spPr>
            <a:xfrm>
              <a:off x="6884986" y="5375275"/>
              <a:ext cx="152399" cy="95250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pic>
          <p:nvPicPr>
            <p:cNvPr id="3608" name="Shape 36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7375" y="4692650"/>
              <a:ext cx="849312" cy="1682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9" name="Shape 3609"/>
            <p:cNvGrpSpPr/>
            <p:nvPr/>
          </p:nvGrpSpPr>
          <p:grpSpPr>
            <a:xfrm>
              <a:off x="6208712" y="4518024"/>
              <a:ext cx="415925" cy="385762"/>
              <a:chOff x="4367212" y="2938461"/>
              <a:chExt cx="733425" cy="758825"/>
            </a:xfrm>
          </p:grpSpPr>
          <p:pic>
            <p:nvPicPr>
              <p:cNvPr id="3610" name="Shape 36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48200" y="3051175"/>
                <a:ext cx="241299" cy="646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1" name="Shape 361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4367212" y="2938461"/>
                <a:ext cx="733425" cy="174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2" name="Shape 3612"/>
            <p:cNvGrpSpPr/>
            <p:nvPr/>
          </p:nvGrpSpPr>
          <p:grpSpPr>
            <a:xfrm>
              <a:off x="6656387" y="4816475"/>
              <a:ext cx="457200" cy="631824"/>
              <a:chOff x="1177925" y="3824287"/>
              <a:chExt cx="914400" cy="1398586"/>
            </a:xfrm>
          </p:grpSpPr>
          <p:grpSp>
            <p:nvGrpSpPr>
              <p:cNvPr id="3613" name="Shape 3613"/>
              <p:cNvGrpSpPr/>
              <p:nvPr/>
            </p:nvGrpSpPr>
            <p:grpSpPr>
              <a:xfrm>
                <a:off x="1320800" y="4195762"/>
                <a:ext cx="596899" cy="1027111"/>
                <a:chOff x="4968875" y="5219700"/>
                <a:chExt cx="650874" cy="1177924"/>
              </a:xfrm>
            </p:grpSpPr>
            <p:cxnSp>
              <p:nvCxnSpPr>
                <p:cNvPr id="3614" name="Shape 3614"/>
                <p:cNvCxnSpPr/>
                <p:nvPr/>
              </p:nvCxnSpPr>
              <p:spPr>
                <a:xfrm flipH="1">
                  <a:off x="4968875" y="5219700"/>
                  <a:ext cx="325437" cy="1066799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15" name="Shape 3615"/>
                <p:cNvCxnSpPr/>
                <p:nvPr/>
              </p:nvCxnSpPr>
              <p:spPr>
                <a:xfrm>
                  <a:off x="5294312" y="5219700"/>
                  <a:ext cx="325437" cy="10620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16" name="Shape 3616"/>
                <p:cNvCxnSpPr/>
                <p:nvPr/>
              </p:nvCxnSpPr>
              <p:spPr>
                <a:xfrm>
                  <a:off x="4968875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17" name="Shape 3617"/>
                <p:cNvCxnSpPr/>
                <p:nvPr/>
              </p:nvCxnSpPr>
              <p:spPr>
                <a:xfrm flipH="1">
                  <a:off x="5294311" y="6281737"/>
                  <a:ext cx="325437" cy="11588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18" name="Shape 3618"/>
                <p:cNvCxnSpPr/>
                <p:nvPr/>
              </p:nvCxnSpPr>
              <p:spPr>
                <a:xfrm>
                  <a:off x="5294312" y="5243512"/>
                  <a:ext cx="0" cy="11541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19" name="Shape 3619"/>
                <p:cNvCxnSpPr/>
                <p:nvPr/>
              </p:nvCxnSpPr>
              <p:spPr>
                <a:xfrm rot="10800000" flipH="1">
                  <a:off x="4968875" y="6172199"/>
                  <a:ext cx="325437" cy="11430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0" name="Shape 3620"/>
                <p:cNvCxnSpPr/>
                <p:nvPr/>
              </p:nvCxnSpPr>
              <p:spPr>
                <a:xfrm rot="10800000">
                  <a:off x="5294311" y="6172200"/>
                  <a:ext cx="325437" cy="109537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1" name="Shape 3621"/>
                <p:cNvCxnSpPr/>
                <p:nvPr/>
              </p:nvCxnSpPr>
              <p:spPr>
                <a:xfrm>
                  <a:off x="5106987" y="5822950"/>
                  <a:ext cx="187324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2" name="Shape 3622"/>
                <p:cNvCxnSpPr/>
                <p:nvPr/>
              </p:nvCxnSpPr>
              <p:spPr>
                <a:xfrm rot="10800000" flipH="1">
                  <a:off x="5294312" y="5822950"/>
                  <a:ext cx="196850" cy="8731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3" name="Shape 3623"/>
                <p:cNvCxnSpPr/>
                <p:nvPr/>
              </p:nvCxnSpPr>
              <p:spPr>
                <a:xfrm>
                  <a:off x="5045075" y="5978525"/>
                  <a:ext cx="241299" cy="1190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4" name="Shape 3624"/>
                <p:cNvCxnSpPr/>
                <p:nvPr/>
              </p:nvCxnSpPr>
              <p:spPr>
                <a:xfrm rot="10800000" flipH="1">
                  <a:off x="5294312" y="6002337"/>
                  <a:ext cx="242886" cy="104774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5" name="Shape 3625"/>
                <p:cNvCxnSpPr/>
                <p:nvPr/>
              </p:nvCxnSpPr>
              <p:spPr>
                <a:xfrm rot="10800000" flipH="1">
                  <a:off x="5294312" y="5662611"/>
                  <a:ext cx="123824" cy="42861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6" name="Shape 3626"/>
                <p:cNvCxnSpPr/>
                <p:nvPr/>
              </p:nvCxnSpPr>
              <p:spPr>
                <a:xfrm rot="10800000" flipH="1">
                  <a:off x="5294312" y="5441950"/>
                  <a:ext cx="77787" cy="33336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7" name="Shape 3627"/>
                <p:cNvCxnSpPr/>
                <p:nvPr/>
              </p:nvCxnSpPr>
              <p:spPr>
                <a:xfrm>
                  <a:off x="5154612" y="5648325"/>
                  <a:ext cx="1508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628" name="Shape 3628"/>
                <p:cNvCxnSpPr/>
                <p:nvPr/>
              </p:nvCxnSpPr>
              <p:spPr>
                <a:xfrm>
                  <a:off x="5221287" y="5432425"/>
                  <a:ext cx="87311" cy="57150"/>
                </a:xfrm>
                <a:prstGeom prst="straightConnector1">
                  <a:avLst/>
                </a:prstGeom>
                <a:noFill/>
                <a:ln w="19050" cap="rnd">
                  <a:solidFill>
                    <a:schemeClr val="dk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3629" name="Shape 3629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177925" y="3824287"/>
                <a:ext cx="914400" cy="73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0" name="Shape 3630"/>
              <p:cNvSpPr/>
              <p:nvPr/>
            </p:nvSpPr>
            <p:spPr>
              <a:xfrm>
                <a:off x="1565275" y="4122737"/>
                <a:ext cx="103186" cy="106362"/>
              </a:xfrm>
              <a:prstGeom prst="ellipse">
                <a:avLst/>
              </a:prstGeom>
              <a:solidFill>
                <a:schemeClr val="dk2"/>
              </a:soli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1" name="Shape 3631"/>
            <p:cNvGrpSpPr/>
            <p:nvPr/>
          </p:nvGrpSpPr>
          <p:grpSpPr>
            <a:xfrm>
              <a:off x="5897562" y="5014911"/>
              <a:ext cx="534987" cy="414106"/>
              <a:chOff x="1392237" y="1600200"/>
              <a:chExt cx="4360862" cy="4174911"/>
            </a:xfrm>
          </p:grpSpPr>
          <p:pic>
            <p:nvPicPr>
              <p:cNvPr id="3632" name="Shape 3632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392237" y="1600200"/>
                <a:ext cx="4325937" cy="2255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3" name="Shape 3633"/>
              <p:cNvPicPr preferRelativeResize="0"/>
              <p:nvPr/>
            </p:nvPicPr>
            <p:blipFill rotWithShape="1">
              <a:blip r:embed="rId13">
                <a:alphaModFix/>
              </a:blip>
              <a:srcRect l="97921" t="-3483" r="97921" b="-3483"/>
              <a:stretch/>
            </p:blipFill>
            <p:spPr>
              <a:xfrm rot="120000" flipH="1">
                <a:off x="1601787" y="4105275"/>
                <a:ext cx="3563936" cy="1608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4" name="Shape 3634"/>
              <p:cNvSpPr/>
              <p:nvPr/>
            </p:nvSpPr>
            <p:spPr>
              <a:xfrm>
                <a:off x="2782886" y="2544761"/>
                <a:ext cx="2868612" cy="2098675"/>
              </a:xfrm>
              <a:custGeom>
                <a:avLst/>
                <a:gdLst/>
                <a:ahLst/>
                <a:cxnLst/>
                <a:rect l="0" t="0" r="0" b="0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35" name="Shape 363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2924175" y="2598736"/>
                <a:ext cx="2606674" cy="19097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6" name="Shape 3636"/>
              <p:cNvSpPr/>
              <p:nvPr/>
            </p:nvSpPr>
            <p:spPr>
              <a:xfrm>
                <a:off x="3305175" y="2482850"/>
                <a:ext cx="2430461" cy="390524"/>
              </a:xfrm>
              <a:custGeom>
                <a:avLst/>
                <a:gdLst/>
                <a:ahLst/>
                <a:cxnLst/>
                <a:rect l="0" t="0" r="0" b="0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Shape 3637"/>
              <p:cNvSpPr/>
              <p:nvPr/>
            </p:nvSpPr>
            <p:spPr>
              <a:xfrm>
                <a:off x="2757486" y="2479675"/>
                <a:ext cx="674686" cy="1625599"/>
              </a:xfrm>
              <a:custGeom>
                <a:avLst/>
                <a:gdLst/>
                <a:ahLst/>
                <a:cxnLst/>
                <a:rect l="0" t="0" r="0" b="0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Shape 3638"/>
              <p:cNvSpPr/>
              <p:nvPr/>
            </p:nvSpPr>
            <p:spPr>
              <a:xfrm>
                <a:off x="4991100" y="2770186"/>
                <a:ext cx="727075" cy="1876424"/>
              </a:xfrm>
              <a:custGeom>
                <a:avLst/>
                <a:gdLst/>
                <a:ahLst/>
                <a:cxnLst/>
                <a:rect l="0" t="0" r="0" b="0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Shape 3639"/>
              <p:cNvSpPr/>
              <p:nvPr/>
            </p:nvSpPr>
            <p:spPr>
              <a:xfrm>
                <a:off x="2749550" y="4022725"/>
                <a:ext cx="2667000" cy="633411"/>
              </a:xfrm>
              <a:custGeom>
                <a:avLst/>
                <a:gdLst/>
                <a:ahLst/>
                <a:cxnLst/>
                <a:rect l="0" t="0" r="0" b="0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Shape 3640"/>
              <p:cNvSpPr/>
              <p:nvPr/>
            </p:nvSpPr>
            <p:spPr>
              <a:xfrm>
                <a:off x="5072062" y="2786061"/>
                <a:ext cx="681036" cy="1884361"/>
              </a:xfrm>
              <a:custGeom>
                <a:avLst/>
                <a:gdLst/>
                <a:ahLst/>
                <a:cxnLst/>
                <a:rect l="0" t="0" r="0" b="0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Shape 3641"/>
              <p:cNvSpPr/>
              <p:nvPr/>
            </p:nvSpPr>
            <p:spPr>
              <a:xfrm>
                <a:off x="2752725" y="4106862"/>
                <a:ext cx="2371725" cy="625474"/>
              </a:xfrm>
              <a:custGeom>
                <a:avLst/>
                <a:gdLst/>
                <a:ahLst/>
                <a:cxnLst/>
                <a:rect l="0" t="0" r="0" b="0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2" name="Shape 3642"/>
              <p:cNvGrpSpPr/>
              <p:nvPr/>
            </p:nvGrpSpPr>
            <p:grpSpPr>
              <a:xfrm>
                <a:off x="2713037" y="4775200"/>
                <a:ext cx="804862" cy="371475"/>
                <a:chOff x="2762250" y="4194175"/>
                <a:chExt cx="1193800" cy="519112"/>
              </a:xfrm>
            </p:grpSpPr>
            <p:sp>
              <p:nvSpPr>
                <p:cNvPr id="3643" name="Shape 3643"/>
                <p:cNvSpPr/>
                <p:nvPr/>
              </p:nvSpPr>
              <p:spPr>
                <a:xfrm>
                  <a:off x="2762250" y="4194175"/>
                  <a:ext cx="1193800" cy="5191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Shape 3644"/>
                <p:cNvSpPr/>
                <p:nvPr/>
              </p:nvSpPr>
              <p:spPr>
                <a:xfrm>
                  <a:off x="2784475" y="4205287"/>
                  <a:ext cx="1152525" cy="49371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899999" scaled="0"/>
                </a:gra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Shape 3645"/>
                <p:cNvSpPr/>
                <p:nvPr/>
              </p:nvSpPr>
              <p:spPr>
                <a:xfrm>
                  <a:off x="2870200" y="4397375"/>
                  <a:ext cx="409575" cy="158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6" name="Shape 3646"/>
                <p:cNvSpPr/>
                <p:nvPr/>
              </p:nvSpPr>
              <p:spPr>
                <a:xfrm>
                  <a:off x="2855911" y="4470400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Shape 3647"/>
                <p:cNvSpPr/>
                <p:nvPr/>
              </p:nvSpPr>
              <p:spPr>
                <a:xfrm>
                  <a:off x="3206750" y="4498975"/>
                  <a:ext cx="409575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8" name="Shape 3648"/>
                <p:cNvSpPr/>
                <p:nvPr/>
              </p:nvSpPr>
              <p:spPr>
                <a:xfrm>
                  <a:off x="3192461" y="4575175"/>
                  <a:ext cx="307975" cy="1000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49" name="Shape 3649"/>
              <p:cNvSpPr/>
              <p:nvPr/>
            </p:nvSpPr>
            <p:spPr>
              <a:xfrm>
                <a:off x="4090987" y="4830762"/>
                <a:ext cx="974724" cy="815974"/>
              </a:xfrm>
              <a:custGeom>
                <a:avLst/>
                <a:gdLst/>
                <a:ahLst/>
                <a:cxnLst/>
                <a:rect l="0" t="0" r="0" b="0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Shape 3650"/>
              <p:cNvSpPr/>
              <p:nvPr/>
            </p:nvSpPr>
            <p:spPr>
              <a:xfrm>
                <a:off x="1603375" y="4895850"/>
                <a:ext cx="2493961" cy="744537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Shape 3651"/>
              <p:cNvSpPr/>
              <p:nvPr/>
            </p:nvSpPr>
            <p:spPr>
              <a:xfrm>
                <a:off x="1604962" y="4759325"/>
                <a:ext cx="26987" cy="150811"/>
              </a:xfrm>
              <a:custGeom>
                <a:avLst/>
                <a:gdLst/>
                <a:ahLst/>
                <a:cxnLst/>
                <a:rect l="0" t="0" r="0" b="0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Shape 3652"/>
              <p:cNvSpPr/>
              <p:nvPr/>
            </p:nvSpPr>
            <p:spPr>
              <a:xfrm>
                <a:off x="1606550" y="4144962"/>
                <a:ext cx="1158875" cy="623887"/>
              </a:xfrm>
              <a:custGeom>
                <a:avLst/>
                <a:gdLst/>
                <a:ahLst/>
                <a:cxnLst/>
                <a:rect l="0" t="0" r="0" b="0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Shape 3653"/>
              <p:cNvSpPr/>
              <p:nvPr/>
            </p:nvSpPr>
            <p:spPr>
              <a:xfrm>
                <a:off x="1684336" y="4791075"/>
                <a:ext cx="2365375" cy="7159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Shape 3654"/>
              <p:cNvSpPr/>
              <p:nvPr/>
            </p:nvSpPr>
            <p:spPr>
              <a:xfrm rot="10800000" flipH="1">
                <a:off x="4046537" y="4740275"/>
                <a:ext cx="965199" cy="741361"/>
              </a:xfrm>
              <a:custGeom>
                <a:avLst/>
                <a:gdLst/>
                <a:ahLst/>
                <a:cxnLst/>
                <a:rect l="0" t="0" r="0" b="0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5" name="Shape 3655"/>
            <p:cNvGrpSpPr/>
            <p:nvPr/>
          </p:nvGrpSpPr>
          <p:grpSpPr>
            <a:xfrm>
              <a:off x="6948487" y="5459411"/>
              <a:ext cx="390523" cy="169861"/>
              <a:chOff x="7381875" y="1792286"/>
              <a:chExt cx="390523" cy="150812"/>
            </a:xfrm>
          </p:grpSpPr>
          <p:sp>
            <p:nvSpPr>
              <p:cNvPr id="3656" name="Shape 3656"/>
              <p:cNvSpPr/>
              <p:nvPr/>
            </p:nvSpPr>
            <p:spPr>
              <a:xfrm>
                <a:off x="7383461" y="1858961"/>
                <a:ext cx="387350" cy="84137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Shape 3657"/>
              <p:cNvSpPr txBox="1"/>
              <p:nvPr/>
            </p:nvSpPr>
            <p:spPr>
              <a:xfrm>
                <a:off x="7383461" y="1849436"/>
                <a:ext cx="388936" cy="52387"/>
              </a:xfrm>
              <a:prstGeom prst="rect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Shape 3658"/>
              <p:cNvSpPr/>
              <p:nvPr/>
            </p:nvSpPr>
            <p:spPr>
              <a:xfrm>
                <a:off x="7381875" y="1792286"/>
                <a:ext cx="387350" cy="98425"/>
              </a:xfrm>
              <a:prstGeom prst="ellipse">
                <a:avLst/>
              </a:prstGeom>
              <a:gradFill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0"/>
              </a:gradFill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59" name="Shape 3659"/>
              <p:cNvGrpSpPr/>
              <p:nvPr/>
            </p:nvGrpSpPr>
            <p:grpSpPr>
              <a:xfrm>
                <a:off x="7459661" y="1817686"/>
                <a:ext cx="219074" cy="46036"/>
                <a:chOff x="3917950" y="2114550"/>
                <a:chExt cx="492125" cy="95250"/>
              </a:xfrm>
            </p:grpSpPr>
            <p:sp>
              <p:nvSpPr>
                <p:cNvPr id="3660" name="Shape 3660"/>
                <p:cNvSpPr/>
                <p:nvPr/>
              </p:nvSpPr>
              <p:spPr>
                <a:xfrm>
                  <a:off x="3917950" y="2114550"/>
                  <a:ext cx="49212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0" h="60" extrusionOk="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Shape 3661"/>
                <p:cNvSpPr/>
                <p:nvPr/>
              </p:nvSpPr>
              <p:spPr>
                <a:xfrm>
                  <a:off x="3940175" y="2114550"/>
                  <a:ext cx="447675" cy="95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" h="60" extrusionOk="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ap="rnd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 baseline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662" name="Shape 3662"/>
              <p:cNvCxnSpPr/>
              <p:nvPr/>
            </p:nvCxnSpPr>
            <p:spPr>
              <a:xfrm>
                <a:off x="7383461" y="1838325"/>
                <a:ext cx="0" cy="66674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3663" name="Shape 3663"/>
              <p:cNvCxnSpPr/>
              <p:nvPr/>
            </p:nvCxnSpPr>
            <p:spPr>
              <a:xfrm>
                <a:off x="7769225" y="1841500"/>
                <a:ext cx="0" cy="65086"/>
              </a:xfrm>
              <a:prstGeom prst="straightConnector1">
                <a:avLst/>
              </a:prstGeom>
              <a:noFill/>
              <a:ln w="9525" cap="rnd">
                <a:solidFill>
                  <a:schemeClr val="dk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cxnSp>
          <p:nvCxnSpPr>
            <p:cNvPr id="3664" name="Shape 3664"/>
            <p:cNvCxnSpPr/>
            <p:nvPr/>
          </p:nvCxnSpPr>
          <p:spPr>
            <a:xfrm>
              <a:off x="7165975" y="5622925"/>
              <a:ext cx="0" cy="377824"/>
            </a:xfrm>
            <a:prstGeom prst="straightConnector1">
              <a:avLst/>
            </a:prstGeom>
            <a:noFill/>
            <a:ln w="9525" cap="rnd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665" name="Shape 3665"/>
          <p:cNvSpPr txBox="1"/>
          <p:nvPr/>
        </p:nvSpPr>
        <p:spPr>
          <a:xfrm>
            <a:off x="2044700" y="4934397"/>
            <a:ext cx="1212850" cy="3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1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Internet</a:t>
            </a:r>
          </a:p>
        </p:txBody>
      </p:sp>
      <p:sp>
        <p:nvSpPr>
          <p:cNvPr id="3666" name="Shape 3666"/>
          <p:cNvSpPr txBox="1"/>
          <p:nvPr/>
        </p:nvSpPr>
        <p:spPr>
          <a:xfrm>
            <a:off x="7038090" y="5391646"/>
            <a:ext cx="1212850" cy="3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1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Internet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תפתחו את המחשב שלכם</a:t>
            </a:r>
            <a:endParaRPr lang="en" dirty="0"/>
          </a:p>
        </p:txBody>
      </p:sp>
      <p:sp>
        <p:nvSpPr>
          <p:cNvPr id="3674" name="Shape 3674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איזה סוג רשת אתם עובדים?</a:t>
            </a:r>
          </a:p>
          <a:p>
            <a:pPr>
              <a:spcBef>
                <a:spcPts val="0"/>
              </a:spcBef>
              <a:buNone/>
            </a:pPr>
            <a:r>
              <a:rPr lang="he-IL" dirty="0" smtClean="0"/>
              <a:t>והטלפון?</a:t>
            </a:r>
          </a:p>
          <a:p>
            <a:pPr>
              <a:spcBef>
                <a:spcPts val="0"/>
              </a:spcBef>
              <a:buNone/>
            </a:pPr>
            <a:r>
              <a:rPr lang="he-IL" dirty="0" smtClean="0"/>
              <a:t>והמחשב הנייד שלכם?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8961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 smtClean="0"/>
              <a:t>הבנו שיש הרבה רשתות</a:t>
            </a:r>
            <a:br>
              <a:rPr lang="he-IL" dirty="0" smtClean="0"/>
            </a:br>
            <a:r>
              <a:rPr lang="he-IL" dirty="0" smtClean="0"/>
              <a:t>איך נחבר אותן?</a:t>
            </a:r>
            <a:endParaRPr lang="en" dirty="0"/>
          </a:p>
        </p:txBody>
      </p:sp>
      <p:sp>
        <p:nvSpPr>
          <p:cNvPr id="3674" name="Shape 3674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752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Network Core</a:t>
            </a:r>
          </a:p>
        </p:txBody>
      </p:sp>
      <p:sp>
        <p:nvSpPr>
          <p:cNvPr id="3674" name="Shape 3674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7"/>
            <a:ext cx="8686800" cy="1143000"/>
          </a:xfrm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38" y="1528223"/>
            <a:ext cx="9180512" cy="945111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he-IL" sz="2400" i="1" dirty="0" smtClean="0">
                <a:solidFill>
                  <a:srgbClr val="CC0000"/>
                </a:solidFill>
              </a:rPr>
              <a:t>Question: </a:t>
            </a:r>
            <a:r>
              <a:rPr lang="en-US" altLang="he-IL" sz="2400" dirty="0" smtClean="0"/>
              <a:t>given </a:t>
            </a:r>
            <a:r>
              <a:rPr lang="en-US" altLang="he-IL" sz="2400" i="1" dirty="0" smtClean="0"/>
              <a:t>millions</a:t>
            </a:r>
            <a:r>
              <a:rPr lang="en-US" altLang="he-IL" sz="2400" dirty="0" smtClean="0"/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he-IL" sz="2400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9912" y="206084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09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5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09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5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09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5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09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4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09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4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09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4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09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4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09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4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09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3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09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3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09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3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09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3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09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3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09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2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09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2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09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092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8091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091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092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092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092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092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636" y="1537300"/>
            <a:ext cx="8229600" cy="54052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he-IL" sz="2400" i="1" dirty="0" smtClean="0">
                <a:solidFill>
                  <a:srgbClr val="CC0000"/>
                </a:solidFill>
              </a:rPr>
              <a:t>Option: </a:t>
            </a:r>
            <a:r>
              <a:rPr lang="en-US" altLang="he-IL" sz="2400" i="1" dirty="0" smtClean="0"/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he-IL" sz="2400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5442" y="2147489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30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5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30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5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30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5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30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5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30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4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30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4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30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4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30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4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30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4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30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3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30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3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30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3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30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3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30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3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30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2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30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302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8302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2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2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2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2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2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1132642" y="2877341"/>
            <a:ext cx="7585831" cy="3766575"/>
            <a:chOff x="888125" y="2593190"/>
            <a:chExt cx="7586380" cy="3767538"/>
          </a:xfrm>
        </p:grpSpPr>
        <p:cxnSp>
          <p:nvCxnSpPr>
            <p:cNvPr id="82984" name="Straight Connector 7"/>
            <p:cNvCxnSpPr>
              <a:cxnSpLocks noChangeShapeType="1"/>
              <a:stCxn id="83050" idx="0"/>
            </p:cNvCxnSpPr>
            <p:nvPr/>
          </p:nvCxnSpPr>
          <p:spPr bwMode="auto">
            <a:xfrm flipV="1">
              <a:off x="1886017" y="2869096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5" name="Straight Connector 188"/>
            <p:cNvCxnSpPr>
              <a:cxnSpLocks noChangeShapeType="1"/>
              <a:stCxn id="83050" idx="0"/>
            </p:cNvCxnSpPr>
            <p:nvPr/>
          </p:nvCxnSpPr>
          <p:spPr bwMode="auto">
            <a:xfrm flipH="1" flipV="1">
              <a:off x="1733763" y="3330530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6" name="Straight Connector 190"/>
            <p:cNvCxnSpPr>
              <a:cxnSpLocks noChangeShapeType="1"/>
              <a:stCxn id="83050" idx="0"/>
            </p:cNvCxnSpPr>
            <p:nvPr/>
          </p:nvCxnSpPr>
          <p:spPr bwMode="auto">
            <a:xfrm flipH="1" flipV="1">
              <a:off x="1409895" y="3749631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7" name="Straight Connector 192"/>
            <p:cNvCxnSpPr>
              <a:cxnSpLocks noChangeShapeType="1"/>
              <a:stCxn id="83050" idx="0"/>
            </p:cNvCxnSpPr>
            <p:nvPr/>
          </p:nvCxnSpPr>
          <p:spPr bwMode="auto">
            <a:xfrm flipH="1" flipV="1">
              <a:off x="1406176" y="4596825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8" name="Straight Connector 195"/>
            <p:cNvCxnSpPr>
              <a:cxnSpLocks noChangeShapeType="1"/>
              <a:stCxn id="83050" idx="0"/>
            </p:cNvCxnSpPr>
            <p:nvPr/>
          </p:nvCxnSpPr>
          <p:spPr bwMode="auto">
            <a:xfrm flipH="1" flipV="1">
              <a:off x="1611494" y="5278419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9" name="Straight Connector 197"/>
            <p:cNvCxnSpPr>
              <a:cxnSpLocks noChangeShapeType="1"/>
              <a:endCxn id="83050" idx="0"/>
            </p:cNvCxnSpPr>
            <p:nvPr/>
          </p:nvCxnSpPr>
          <p:spPr bwMode="auto">
            <a:xfrm flipH="1" flipV="1">
              <a:off x="1886017" y="5671764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0" name="Straight Connector 199"/>
            <p:cNvCxnSpPr>
              <a:cxnSpLocks noChangeShapeType="1"/>
              <a:endCxn id="83050" idx="0"/>
            </p:cNvCxnSpPr>
            <p:nvPr/>
          </p:nvCxnSpPr>
          <p:spPr bwMode="auto">
            <a:xfrm flipH="1" flipV="1">
              <a:off x="1905233" y="5657654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1" name="Straight Connector 201"/>
            <p:cNvCxnSpPr>
              <a:cxnSpLocks noChangeShapeType="1"/>
              <a:endCxn id="83050" idx="0"/>
            </p:cNvCxnSpPr>
            <p:nvPr/>
          </p:nvCxnSpPr>
          <p:spPr bwMode="auto">
            <a:xfrm flipH="1" flipV="1">
              <a:off x="1905233" y="5657654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2" name="Straight Connector 203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5482873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3" name="Straight Connector 204"/>
            <p:cNvCxnSpPr>
              <a:cxnSpLocks noChangeShapeType="1"/>
              <a:endCxn id="83050" idx="0"/>
            </p:cNvCxnSpPr>
            <p:nvPr/>
          </p:nvCxnSpPr>
          <p:spPr bwMode="auto">
            <a:xfrm flipH="1" flipV="1">
              <a:off x="1905233" y="5657654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4" name="Straight Connector 207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4609962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5" name="Straight Connector 209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3571681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6" name="Straight Connector 211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3082435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7" name="Straight Connector 213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2593190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98" name="Straight Connector 215"/>
            <p:cNvCxnSpPr>
              <a:cxnSpLocks noChangeShapeType="1"/>
              <a:endCxn id="83050" idx="0"/>
            </p:cNvCxnSpPr>
            <p:nvPr/>
          </p:nvCxnSpPr>
          <p:spPr bwMode="auto">
            <a:xfrm flipH="1">
              <a:off x="1905233" y="2593448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2999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00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01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02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  <p:sp>
          <p:nvSpPr>
            <p:cNvPr id="83003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383467" y="2603101"/>
            <a:ext cx="7094538" cy="3695700"/>
            <a:chOff x="862570" y="2361120"/>
            <a:chExt cx="7094553" cy="3695520"/>
          </a:xfrm>
        </p:grpSpPr>
        <p:cxnSp>
          <p:nvCxnSpPr>
            <p:cNvPr id="82969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0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1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2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3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4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5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6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7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8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79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0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1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2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83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319967" y="2493564"/>
            <a:ext cx="7158038" cy="3798887"/>
            <a:chOff x="799176" y="2251902"/>
            <a:chExt cx="7158126" cy="3799069"/>
          </a:xfrm>
        </p:grpSpPr>
        <p:cxnSp>
          <p:nvCxnSpPr>
            <p:cNvPr id="82954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55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56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57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58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59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0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1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2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3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4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5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6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7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2968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721730" y="3701651"/>
            <a:ext cx="4268787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he-IL">
                <a:ea typeface="MS PGothic" pitchFamily="34" charset="-128"/>
              </a:rPr>
              <a:t>connecting each access ISP to each other directly </a:t>
            </a:r>
            <a:r>
              <a:rPr lang="en-US" altLang="he-IL" i="1">
                <a:solidFill>
                  <a:srgbClr val="CC0000"/>
                </a:solidFill>
                <a:ea typeface="MS PGothic" pitchFamily="34" charset="-128"/>
              </a:rPr>
              <a:t>doesn</a:t>
            </a:r>
            <a:r>
              <a:rPr lang="en-US" altLang="en-US" i="1">
                <a:solidFill>
                  <a:srgbClr val="CC0000"/>
                </a:solidFill>
                <a:ea typeface="MS PGothic" pitchFamily="34" charset="-128"/>
              </a:rPr>
              <a:t>’</a:t>
            </a:r>
            <a:r>
              <a:rPr lang="en-US" altLang="he-IL" i="1">
                <a:solidFill>
                  <a:srgbClr val="CC0000"/>
                </a:solidFill>
                <a:ea typeface="MS PGothic" pitchFamily="34" charset="-128"/>
              </a:rPr>
              <a:t>t scale: </a:t>
            </a:r>
            <a:r>
              <a:rPr lang="en-US" altLang="he-IL">
                <a:ea typeface="MS PGothic" pitchFamily="34" charset="-128"/>
              </a:rPr>
              <a:t>O(</a:t>
            </a:r>
            <a:r>
              <a:rPr lang="en-US" altLang="he-IL" i="1">
                <a:ea typeface="MS PGothic" pitchFamily="34" charset="-128"/>
              </a:rPr>
              <a:t>N</a:t>
            </a:r>
            <a:r>
              <a:rPr lang="en-US" altLang="he-IL" baseline="30000">
                <a:ea typeface="MS PGothic" pitchFamily="34" charset="-128"/>
              </a:rPr>
              <a:t>2</a:t>
            </a:r>
            <a:r>
              <a:rPr lang="en-US" altLang="he-IL">
                <a:ea typeface="MS PGothic" pitchFamily="34" charset="-128"/>
              </a:rPr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7504" y="2305759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5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4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5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4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5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4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5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4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5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4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5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3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51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3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51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3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51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3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51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3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51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2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51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2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51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2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51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2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51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2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51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11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8511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511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511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511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511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511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sp>
        <p:nvSpPr>
          <p:cNvPr id="84997" name="Rectangle 3"/>
          <p:cNvSpPr txBox="1">
            <a:spLocks noChangeArrowheads="1"/>
          </p:cNvSpPr>
          <p:nvPr/>
        </p:nvSpPr>
        <p:spPr bwMode="auto">
          <a:xfrm>
            <a:off x="48932" y="1557863"/>
            <a:ext cx="9095067" cy="6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eaLnBrk="1" hangingPunct="1">
              <a:buClr>
                <a:schemeClr val="dk1"/>
              </a:buClr>
              <a:buSzPct val="75000"/>
              <a:buFont typeface="Wingdings" pitchFamily="2" charset="2"/>
              <a:defRPr sz="2400" i="1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altLang="he-IL" dirty="0"/>
              <a:t>Option: </a:t>
            </a:r>
            <a:r>
              <a:rPr lang="en-US" altLang="he-IL" dirty="0">
                <a:solidFill>
                  <a:schemeClr val="tx1"/>
                </a:solidFill>
              </a:rPr>
              <a:t>connect each access ISP to a global transit ISP? Customer and provider ISPs have economic agreement.</a:t>
            </a:r>
          </a:p>
        </p:txBody>
      </p:sp>
      <p:sp>
        <p:nvSpPr>
          <p:cNvPr id="84998" name="Oval 3"/>
          <p:cNvSpPr>
            <a:spLocks noChangeArrowheads="1"/>
          </p:cNvSpPr>
          <p:nvPr/>
        </p:nvSpPr>
        <p:spPr bwMode="auto">
          <a:xfrm>
            <a:off x="2335561" y="3600472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2757836" y="4800622"/>
            <a:ext cx="617537" cy="250825"/>
            <a:chOff x="2356" y="1300"/>
            <a:chExt cx="555" cy="194"/>
          </a:xfrm>
        </p:grpSpPr>
        <p:sp>
          <p:nvSpPr>
            <p:cNvPr id="8508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8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9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9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9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9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9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1" name="Group 133"/>
          <p:cNvGrpSpPr>
            <a:grpSpLocks/>
          </p:cNvGrpSpPr>
          <p:nvPr/>
        </p:nvGrpSpPr>
        <p:grpSpPr bwMode="auto">
          <a:xfrm>
            <a:off x="3751611" y="4114822"/>
            <a:ext cx="617537" cy="250825"/>
            <a:chOff x="2356" y="1300"/>
            <a:chExt cx="555" cy="194"/>
          </a:xfrm>
        </p:grpSpPr>
        <p:sp>
          <p:nvSpPr>
            <p:cNvPr id="8508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8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8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8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8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8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8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3" name="Group 133"/>
          <p:cNvGrpSpPr>
            <a:grpSpLocks/>
          </p:cNvGrpSpPr>
          <p:nvPr/>
        </p:nvGrpSpPr>
        <p:grpSpPr bwMode="auto">
          <a:xfrm>
            <a:off x="4326286" y="4421209"/>
            <a:ext cx="617537" cy="250825"/>
            <a:chOff x="2356" y="1300"/>
            <a:chExt cx="555" cy="194"/>
          </a:xfrm>
        </p:grpSpPr>
        <p:sp>
          <p:nvSpPr>
            <p:cNvPr id="850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7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7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7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7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5" name="Group 133"/>
          <p:cNvGrpSpPr>
            <a:grpSpLocks/>
          </p:cNvGrpSpPr>
          <p:nvPr/>
        </p:nvGrpSpPr>
        <p:grpSpPr bwMode="auto">
          <a:xfrm>
            <a:off x="4864448" y="3946547"/>
            <a:ext cx="617538" cy="250825"/>
            <a:chOff x="2356" y="1300"/>
            <a:chExt cx="555" cy="194"/>
          </a:xfrm>
        </p:grpSpPr>
        <p:sp>
          <p:nvSpPr>
            <p:cNvPr id="8506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6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6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7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7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6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6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7" name="Group 133"/>
          <p:cNvGrpSpPr>
            <a:grpSpLocks/>
          </p:cNvGrpSpPr>
          <p:nvPr/>
        </p:nvGrpSpPr>
        <p:grpSpPr bwMode="auto">
          <a:xfrm>
            <a:off x="3432523" y="4529159"/>
            <a:ext cx="617538" cy="250825"/>
            <a:chOff x="2356" y="1300"/>
            <a:chExt cx="555" cy="194"/>
          </a:xfrm>
        </p:grpSpPr>
        <p:sp>
          <p:nvSpPr>
            <p:cNvPr id="850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6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6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6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6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9" name="Group 133"/>
          <p:cNvGrpSpPr>
            <a:grpSpLocks/>
          </p:cNvGrpSpPr>
          <p:nvPr/>
        </p:nvGrpSpPr>
        <p:grpSpPr bwMode="auto">
          <a:xfrm>
            <a:off x="3988148" y="5018109"/>
            <a:ext cx="617538" cy="250825"/>
            <a:chOff x="2356" y="1300"/>
            <a:chExt cx="555" cy="194"/>
          </a:xfrm>
        </p:grpSpPr>
        <p:sp>
          <p:nvSpPr>
            <p:cNvPr id="8504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4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5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3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5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5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5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5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1" name="Group 133"/>
          <p:cNvGrpSpPr>
            <a:grpSpLocks/>
          </p:cNvGrpSpPr>
          <p:nvPr/>
        </p:nvGrpSpPr>
        <p:grpSpPr bwMode="auto">
          <a:xfrm>
            <a:off x="5008911" y="4819672"/>
            <a:ext cx="617537" cy="250825"/>
            <a:chOff x="2356" y="1300"/>
            <a:chExt cx="555" cy="194"/>
          </a:xfrm>
        </p:grpSpPr>
        <p:sp>
          <p:nvSpPr>
            <p:cNvPr id="850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8515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4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4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4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4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5151" name="Group 133"/>
          <p:cNvGrpSpPr>
            <a:grpSpLocks/>
          </p:cNvGrpSpPr>
          <p:nvPr/>
        </p:nvGrpSpPr>
        <p:grpSpPr bwMode="auto">
          <a:xfrm>
            <a:off x="3121373" y="3759222"/>
            <a:ext cx="617538" cy="250825"/>
            <a:chOff x="2356" y="1300"/>
            <a:chExt cx="555" cy="194"/>
          </a:xfrm>
        </p:grpSpPr>
        <p:sp>
          <p:nvSpPr>
            <p:cNvPr id="850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850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8499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503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503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503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503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cxnSp>
        <p:nvCxnSpPr>
          <p:cNvPr id="85007" name="Straight Connector 10"/>
          <p:cNvCxnSpPr>
            <a:cxnSpLocks noChangeShapeType="1"/>
            <a:stCxn id="85037" idx="0"/>
            <a:endCxn id="85068" idx="0"/>
          </p:cNvCxnSpPr>
          <p:nvPr/>
        </p:nvCxnSpPr>
        <p:spPr bwMode="auto">
          <a:xfrm>
            <a:off x="3734148" y="3840184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08" name="Straight Connector 297"/>
          <p:cNvCxnSpPr>
            <a:cxnSpLocks noChangeShapeType="1"/>
            <a:endCxn id="85074" idx="1"/>
          </p:cNvCxnSpPr>
          <p:nvPr/>
        </p:nvCxnSpPr>
        <p:spPr bwMode="auto">
          <a:xfrm>
            <a:off x="4275486" y="4332309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09" name="Straight Connector 298"/>
          <p:cNvCxnSpPr>
            <a:cxnSpLocks noChangeShapeType="1"/>
            <a:endCxn id="85076" idx="1"/>
          </p:cNvCxnSpPr>
          <p:nvPr/>
        </p:nvCxnSpPr>
        <p:spPr bwMode="auto">
          <a:xfrm flipV="1">
            <a:off x="4045298" y="4608534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0" name="Straight Connector 299"/>
          <p:cNvCxnSpPr>
            <a:cxnSpLocks noChangeShapeType="1"/>
          </p:cNvCxnSpPr>
          <p:nvPr/>
        </p:nvCxnSpPr>
        <p:spPr bwMode="auto">
          <a:xfrm flipV="1">
            <a:off x="3702398" y="4370409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1" name="Straight Connector 300"/>
          <p:cNvCxnSpPr>
            <a:cxnSpLocks noChangeShapeType="1"/>
          </p:cNvCxnSpPr>
          <p:nvPr/>
        </p:nvCxnSpPr>
        <p:spPr bwMode="auto">
          <a:xfrm flipV="1">
            <a:off x="3357911" y="4775222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2" name="Straight Connector 301"/>
          <p:cNvCxnSpPr>
            <a:cxnSpLocks noChangeShapeType="1"/>
            <a:stCxn id="85050" idx="0"/>
          </p:cNvCxnSpPr>
          <p:nvPr/>
        </p:nvCxnSpPr>
        <p:spPr bwMode="auto">
          <a:xfrm flipV="1">
            <a:off x="4294536" y="4675209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3" name="Straight Connector 302"/>
          <p:cNvCxnSpPr>
            <a:cxnSpLocks noChangeShapeType="1"/>
          </p:cNvCxnSpPr>
          <p:nvPr/>
        </p:nvCxnSpPr>
        <p:spPr bwMode="auto">
          <a:xfrm flipH="1" flipV="1">
            <a:off x="4862861" y="4656159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4" name="Straight Connector 303"/>
          <p:cNvCxnSpPr>
            <a:cxnSpLocks noChangeShapeType="1"/>
          </p:cNvCxnSpPr>
          <p:nvPr/>
        </p:nvCxnSpPr>
        <p:spPr bwMode="auto">
          <a:xfrm flipV="1">
            <a:off x="4846986" y="4184672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5" name="Straight Connector 304"/>
          <p:cNvCxnSpPr>
            <a:cxnSpLocks noChangeShapeType="1"/>
            <a:endCxn id="85032" idx="4"/>
          </p:cNvCxnSpPr>
          <p:nvPr/>
        </p:nvCxnSpPr>
        <p:spPr bwMode="auto">
          <a:xfrm flipH="1" flipV="1">
            <a:off x="3429348" y="4010047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6" name="Straight Connector 22"/>
          <p:cNvCxnSpPr>
            <a:cxnSpLocks noChangeShapeType="1"/>
            <a:endCxn id="85034" idx="1"/>
          </p:cNvCxnSpPr>
          <p:nvPr/>
        </p:nvCxnSpPr>
        <p:spPr bwMode="auto">
          <a:xfrm>
            <a:off x="1981548" y="2986109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7" name="Straight Connector 305"/>
          <p:cNvCxnSpPr>
            <a:cxnSpLocks noChangeShapeType="1"/>
            <a:endCxn id="85036" idx="0"/>
          </p:cNvCxnSpPr>
          <p:nvPr/>
        </p:nvCxnSpPr>
        <p:spPr bwMode="auto">
          <a:xfrm>
            <a:off x="1237011" y="3317897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8" name="Straight Connector 306"/>
          <p:cNvCxnSpPr>
            <a:cxnSpLocks noChangeShapeType="1"/>
            <a:endCxn id="85036" idx="1"/>
          </p:cNvCxnSpPr>
          <p:nvPr/>
        </p:nvCxnSpPr>
        <p:spPr bwMode="auto">
          <a:xfrm>
            <a:off x="849661" y="3686197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19" name="Straight Connector 307"/>
          <p:cNvCxnSpPr>
            <a:cxnSpLocks noChangeShapeType="1"/>
            <a:endCxn id="85092" idx="0"/>
          </p:cNvCxnSpPr>
          <p:nvPr/>
        </p:nvCxnSpPr>
        <p:spPr bwMode="auto">
          <a:xfrm>
            <a:off x="786161" y="4668859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0" name="Straight Connector 308"/>
          <p:cNvCxnSpPr>
            <a:cxnSpLocks noChangeShapeType="1"/>
            <a:endCxn id="85088" idx="2"/>
          </p:cNvCxnSpPr>
          <p:nvPr/>
        </p:nvCxnSpPr>
        <p:spPr bwMode="auto">
          <a:xfrm flipV="1">
            <a:off x="1013173" y="4981597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1" name="Straight Connector 309"/>
          <p:cNvCxnSpPr>
            <a:cxnSpLocks noChangeShapeType="1"/>
            <a:endCxn id="85088" idx="3"/>
          </p:cNvCxnSpPr>
          <p:nvPr/>
        </p:nvCxnSpPr>
        <p:spPr bwMode="auto">
          <a:xfrm flipV="1">
            <a:off x="1416398" y="5030809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2" name="Straight Connector 310"/>
          <p:cNvCxnSpPr>
            <a:cxnSpLocks noChangeShapeType="1"/>
            <a:stCxn id="85119" idx="0"/>
            <a:endCxn id="85088" idx="4"/>
          </p:cNvCxnSpPr>
          <p:nvPr/>
        </p:nvCxnSpPr>
        <p:spPr bwMode="auto">
          <a:xfrm flipV="1">
            <a:off x="3045433" y="5051447"/>
            <a:ext cx="20059" cy="1259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3" name="Straight Connector 311"/>
          <p:cNvCxnSpPr>
            <a:cxnSpLocks noChangeShapeType="1"/>
          </p:cNvCxnSpPr>
          <p:nvPr/>
        </p:nvCxnSpPr>
        <p:spPr bwMode="auto">
          <a:xfrm flipV="1">
            <a:off x="4235798" y="5280047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4" name="Straight Connector 312"/>
          <p:cNvCxnSpPr>
            <a:cxnSpLocks noChangeShapeType="1"/>
            <a:stCxn id="85122" idx="1"/>
          </p:cNvCxnSpPr>
          <p:nvPr/>
        </p:nvCxnSpPr>
        <p:spPr bwMode="auto">
          <a:xfrm flipH="1" flipV="1">
            <a:off x="4581079" y="5277559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5" name="Straight Connector 313"/>
          <p:cNvCxnSpPr>
            <a:cxnSpLocks noChangeShapeType="1"/>
          </p:cNvCxnSpPr>
          <p:nvPr/>
        </p:nvCxnSpPr>
        <p:spPr bwMode="auto">
          <a:xfrm flipH="1" flipV="1">
            <a:off x="5451823" y="5056209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6" name="Straight Connector 314"/>
          <p:cNvCxnSpPr>
            <a:cxnSpLocks noChangeShapeType="1"/>
            <a:endCxn id="85045" idx="1"/>
          </p:cNvCxnSpPr>
          <p:nvPr/>
        </p:nvCxnSpPr>
        <p:spPr bwMode="auto">
          <a:xfrm flipH="1" flipV="1">
            <a:off x="5621686" y="5008584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7" name="Straight Connector 315"/>
          <p:cNvCxnSpPr>
            <a:cxnSpLocks noChangeShapeType="1"/>
            <a:endCxn id="85045" idx="0"/>
          </p:cNvCxnSpPr>
          <p:nvPr/>
        </p:nvCxnSpPr>
        <p:spPr bwMode="auto">
          <a:xfrm flipH="1">
            <a:off x="5621686" y="4703784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8" name="Straight Connector 316"/>
          <p:cNvCxnSpPr>
            <a:cxnSpLocks noChangeShapeType="1"/>
          </p:cNvCxnSpPr>
          <p:nvPr/>
        </p:nvCxnSpPr>
        <p:spPr bwMode="auto">
          <a:xfrm flipH="1">
            <a:off x="5480398" y="3635397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29" name="Straight Connector 317"/>
          <p:cNvCxnSpPr>
            <a:cxnSpLocks noChangeShapeType="1"/>
          </p:cNvCxnSpPr>
          <p:nvPr/>
        </p:nvCxnSpPr>
        <p:spPr bwMode="auto">
          <a:xfrm flipH="1">
            <a:off x="5304186" y="3211534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5030" name="Straight Connector 318"/>
          <p:cNvCxnSpPr>
            <a:cxnSpLocks noChangeShapeType="1"/>
            <a:stCxn id="85130" idx="9"/>
          </p:cNvCxnSpPr>
          <p:nvPr/>
        </p:nvCxnSpPr>
        <p:spPr bwMode="auto">
          <a:xfrm>
            <a:off x="4506467" y="2837571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5031" name="TextBox 39958"/>
          <p:cNvSpPr txBox="1">
            <a:spLocks noChangeArrowheads="1"/>
          </p:cNvSpPr>
          <p:nvPr/>
        </p:nvSpPr>
        <p:spPr bwMode="auto">
          <a:xfrm>
            <a:off x="2507011" y="3992584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i="1">
                <a:ea typeface="MS PGothic" pitchFamily="34" charset="-128"/>
              </a:rPr>
              <a:t>global</a:t>
            </a:r>
            <a:br>
              <a:rPr lang="en-US" altLang="he-IL" i="1">
                <a:ea typeface="MS PGothic" pitchFamily="34" charset="-128"/>
              </a:rPr>
            </a:br>
            <a:r>
              <a:rPr lang="en-US" altLang="he-IL" i="1">
                <a:ea typeface="MS PGothic" pitchFamily="34" charset="-128"/>
              </a:rPr>
              <a:t>ISP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5096" y="2277450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73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73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73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73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73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73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73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73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73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73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73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73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73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73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73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3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73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3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8733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733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733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733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733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8733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sp>
        <p:nvSpPr>
          <p:cNvPr id="87045" name="Rectangle 3"/>
          <p:cNvSpPr txBox="1">
            <a:spLocks noChangeArrowheads="1"/>
          </p:cNvSpPr>
          <p:nvPr/>
        </p:nvSpPr>
        <p:spPr bwMode="auto">
          <a:xfrm>
            <a:off x="114117" y="1538321"/>
            <a:ext cx="8686800" cy="6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eaLnBrk="1" hangingPunct="1">
              <a:buClr>
                <a:schemeClr val="dk1"/>
              </a:buClr>
              <a:buSzPct val="75000"/>
              <a:buFont typeface="Wingdings" pitchFamily="2" charset="2"/>
              <a:defRPr sz="2400" i="1">
                <a:solidFill>
                  <a:srgbClr val="CC0000"/>
                </a:solidFill>
                <a:latin typeface="Georgia"/>
                <a:ea typeface="Georgia"/>
                <a:cs typeface="Georgia"/>
              </a:defRPr>
            </a:lvl1pPr>
            <a:lvl2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2pPr>
            <a:lvl3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9pPr>
          </a:lstStyle>
          <a:p>
            <a:r>
              <a:rPr lang="en-US" altLang="he-IL" dirty="0">
                <a:solidFill>
                  <a:schemeClr val="tx1"/>
                </a:solidFill>
              </a:rPr>
              <a:t>But if one global ISP is viable business, there will be competitors ….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380846" y="4174512"/>
            <a:ext cx="3225800" cy="1117600"/>
            <a:chOff x="7848600" y="2044700"/>
            <a:chExt cx="3200399" cy="1371600"/>
          </a:xfrm>
        </p:grpSpPr>
        <p:sp>
          <p:nvSpPr>
            <p:cNvPr id="87231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8730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30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30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31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31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31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87233" name="Straight Connector 10"/>
            <p:cNvCxnSpPr>
              <a:cxnSpLocks noChangeShapeType="1"/>
              <a:stCxn id="8731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4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5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6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7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8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39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40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241" name="Straight Connector 304"/>
            <p:cNvCxnSpPr>
              <a:cxnSpLocks noChangeShapeType="1"/>
              <a:endCxn id="8730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7242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872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3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30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30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30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872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94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5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872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8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8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872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7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7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87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7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7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4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87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6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6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4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87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55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87047" name="Group 331"/>
          <p:cNvGrpSpPr>
            <a:grpSpLocks/>
          </p:cNvGrpSpPr>
          <p:nvPr/>
        </p:nvGrpSpPr>
        <p:grpSpPr bwMode="auto">
          <a:xfrm>
            <a:off x="1637646" y="3183912"/>
            <a:ext cx="3467100" cy="1193800"/>
            <a:chOff x="7848600" y="2044700"/>
            <a:chExt cx="3200399" cy="1371600"/>
          </a:xfrm>
        </p:grpSpPr>
        <p:sp>
          <p:nvSpPr>
            <p:cNvPr id="87148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8704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872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2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2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87150" name="Straight Connector 334"/>
            <p:cNvCxnSpPr>
              <a:cxnSpLocks noChangeShapeType="1"/>
              <a:stCxn id="8722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1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2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3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4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5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6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7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158" name="Straight Connector 342"/>
            <p:cNvCxnSpPr>
              <a:cxnSpLocks noChangeShapeType="1"/>
              <a:endCxn id="8722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7159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A</a:t>
              </a:r>
            </a:p>
          </p:txBody>
        </p:sp>
        <p:grpSp>
          <p:nvGrpSpPr>
            <p:cNvPr id="8707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872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1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2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7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872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1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8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871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2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2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2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20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0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8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871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0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9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96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09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871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8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8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1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871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8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2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871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7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7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87143" name="Group 416"/>
          <p:cNvGrpSpPr>
            <a:grpSpLocks/>
          </p:cNvGrpSpPr>
          <p:nvPr/>
        </p:nvGrpSpPr>
        <p:grpSpPr bwMode="auto">
          <a:xfrm>
            <a:off x="1332846" y="4593612"/>
            <a:ext cx="3086100" cy="1168400"/>
            <a:chOff x="7848600" y="2044700"/>
            <a:chExt cx="3200399" cy="1371600"/>
          </a:xfrm>
        </p:grpSpPr>
        <p:sp>
          <p:nvSpPr>
            <p:cNvPr id="87065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8714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8714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4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4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87067" name="Straight Connector 419"/>
            <p:cNvCxnSpPr>
              <a:cxnSpLocks noChangeShapeType="1"/>
              <a:stCxn id="8714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8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9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0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1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2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3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4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75" name="Straight Connector 427"/>
            <p:cNvCxnSpPr>
              <a:cxnSpLocks noChangeShapeType="1"/>
              <a:endCxn id="8714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7076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C</a:t>
              </a:r>
            </a:p>
          </p:txBody>
        </p:sp>
        <p:grpSp>
          <p:nvGrpSpPr>
            <p:cNvPr id="8716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871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3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3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6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871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2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2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6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871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2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2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7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871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1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1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18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871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1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1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1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1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10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1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20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870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0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0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2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0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0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09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09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721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870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0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870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72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870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870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870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08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cxnSp>
        <p:nvCxnSpPr>
          <p:cNvPr id="87049" name="Straight Connector 12"/>
          <p:cNvCxnSpPr>
            <a:cxnSpLocks noChangeShapeType="1"/>
            <a:endCxn id="87225" idx="1"/>
          </p:cNvCxnSpPr>
          <p:nvPr/>
        </p:nvCxnSpPr>
        <p:spPr bwMode="auto">
          <a:xfrm>
            <a:off x="2217084" y="3037862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0" name="Straight Connector 500"/>
          <p:cNvCxnSpPr>
            <a:cxnSpLocks noChangeShapeType="1"/>
            <a:endCxn id="87227" idx="1"/>
          </p:cNvCxnSpPr>
          <p:nvPr/>
        </p:nvCxnSpPr>
        <p:spPr bwMode="auto">
          <a:xfrm>
            <a:off x="1472546" y="3277575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1" name="Straight Connector 501"/>
          <p:cNvCxnSpPr>
            <a:cxnSpLocks noChangeShapeType="1"/>
            <a:endCxn id="87223" idx="2"/>
          </p:cNvCxnSpPr>
          <p:nvPr/>
        </p:nvCxnSpPr>
        <p:spPr bwMode="auto">
          <a:xfrm flipV="1">
            <a:off x="1069321" y="3401400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2" name="Straight Connector 502"/>
          <p:cNvCxnSpPr>
            <a:cxnSpLocks noChangeShapeType="1"/>
            <a:endCxn id="87193" idx="1"/>
          </p:cNvCxnSpPr>
          <p:nvPr/>
        </p:nvCxnSpPr>
        <p:spPr bwMode="auto">
          <a:xfrm>
            <a:off x="3750609" y="2839425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3" name="Straight Connector 503"/>
          <p:cNvCxnSpPr>
            <a:cxnSpLocks noChangeShapeType="1"/>
            <a:endCxn id="87193" idx="0"/>
          </p:cNvCxnSpPr>
          <p:nvPr/>
        </p:nvCxnSpPr>
        <p:spPr bwMode="auto">
          <a:xfrm flipH="1">
            <a:off x="4260196" y="2817200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4" name="Straight Connector 504"/>
          <p:cNvCxnSpPr>
            <a:cxnSpLocks noChangeShapeType="1"/>
            <a:endCxn id="87276" idx="0"/>
          </p:cNvCxnSpPr>
          <p:nvPr/>
        </p:nvCxnSpPr>
        <p:spPr bwMode="auto">
          <a:xfrm>
            <a:off x="6604934" y="3328375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5" name="Straight Connector 505"/>
          <p:cNvCxnSpPr>
            <a:cxnSpLocks noChangeShapeType="1"/>
          </p:cNvCxnSpPr>
          <p:nvPr/>
        </p:nvCxnSpPr>
        <p:spPr bwMode="auto">
          <a:xfrm flipH="1">
            <a:off x="6971646" y="3679212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6" name="Straight Connector 506"/>
          <p:cNvCxnSpPr>
            <a:cxnSpLocks noChangeShapeType="1"/>
            <a:stCxn id="87342" idx="4"/>
            <a:endCxn id="87271" idx="0"/>
          </p:cNvCxnSpPr>
          <p:nvPr/>
        </p:nvCxnSpPr>
        <p:spPr bwMode="auto">
          <a:xfrm flipH="1">
            <a:off x="7317721" y="4657112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7" name="Straight Connector 507"/>
          <p:cNvCxnSpPr>
            <a:cxnSpLocks noChangeShapeType="1"/>
          </p:cNvCxnSpPr>
          <p:nvPr/>
        </p:nvCxnSpPr>
        <p:spPr bwMode="auto">
          <a:xfrm flipH="1" flipV="1">
            <a:off x="7289146" y="5001600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8" name="Straight Connector 508"/>
          <p:cNvCxnSpPr>
            <a:cxnSpLocks noChangeShapeType="1"/>
            <a:endCxn id="87258" idx="5"/>
          </p:cNvCxnSpPr>
          <p:nvPr/>
        </p:nvCxnSpPr>
        <p:spPr bwMode="auto">
          <a:xfrm flipH="1" flipV="1">
            <a:off x="6330296" y="5150825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9" name="Straight Connector 509"/>
          <p:cNvCxnSpPr>
            <a:cxnSpLocks noChangeShapeType="1"/>
            <a:stCxn id="87340" idx="0"/>
          </p:cNvCxnSpPr>
          <p:nvPr/>
        </p:nvCxnSpPr>
        <p:spPr bwMode="auto">
          <a:xfrm flipH="1" flipV="1">
            <a:off x="5153959" y="5122250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0" name="Straight Connector 510"/>
          <p:cNvCxnSpPr>
            <a:cxnSpLocks noChangeShapeType="1"/>
          </p:cNvCxnSpPr>
          <p:nvPr/>
        </p:nvCxnSpPr>
        <p:spPr bwMode="auto">
          <a:xfrm flipH="1" flipV="1">
            <a:off x="3903009" y="5473087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1" name="Straight Connector 511"/>
          <p:cNvCxnSpPr>
            <a:cxnSpLocks noChangeShapeType="1"/>
            <a:stCxn id="87337" idx="0"/>
          </p:cNvCxnSpPr>
          <p:nvPr/>
        </p:nvCxnSpPr>
        <p:spPr bwMode="auto">
          <a:xfrm flipH="1" flipV="1">
            <a:off x="2979084" y="5620725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2" name="Straight Connector 512"/>
          <p:cNvCxnSpPr>
            <a:cxnSpLocks noChangeShapeType="1"/>
          </p:cNvCxnSpPr>
          <p:nvPr/>
        </p:nvCxnSpPr>
        <p:spPr bwMode="auto">
          <a:xfrm flipV="1">
            <a:off x="1624946" y="5588975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3" name="Straight Connector 513"/>
          <p:cNvCxnSpPr>
            <a:cxnSpLocks noChangeShapeType="1"/>
            <a:endCxn id="87088" idx="0"/>
          </p:cNvCxnSpPr>
          <p:nvPr/>
        </p:nvCxnSpPr>
        <p:spPr bwMode="auto">
          <a:xfrm flipV="1">
            <a:off x="1196321" y="5473087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4" name="Straight Connector 514"/>
          <p:cNvCxnSpPr>
            <a:cxnSpLocks noChangeShapeType="1"/>
            <a:endCxn id="87144" idx="1"/>
          </p:cNvCxnSpPr>
          <p:nvPr/>
        </p:nvCxnSpPr>
        <p:spPr bwMode="auto">
          <a:xfrm>
            <a:off x="989946" y="4804750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en"/>
              <a:t>דרישות הקורס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-324544" y="1600200"/>
            <a:ext cx="9011344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תרגילי בית </a:t>
            </a:r>
            <a:r>
              <a:rPr lang="he-IL" sz="2800" dirty="0" smtClean="0"/>
              <a:t>30</a:t>
            </a:r>
            <a:r>
              <a:rPr lang="en" sz="2800" dirty="0" smtClean="0"/>
              <a:t>% </a:t>
            </a:r>
            <a:r>
              <a:rPr lang="he-IL" sz="2800" dirty="0" smtClean="0"/>
              <a:t> מ</a:t>
            </a:r>
            <a:r>
              <a:rPr lang="en" sz="2800" dirty="0" smtClean="0"/>
              <a:t>הציון </a:t>
            </a:r>
            <a:r>
              <a:rPr lang="en" sz="2800" dirty="0"/>
              <a:t>הסופי:</a:t>
            </a:r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sz="2000" dirty="0" smtClean="0"/>
              <a:t>2 </a:t>
            </a:r>
            <a:r>
              <a:rPr lang="en" sz="2000" dirty="0" smtClean="0"/>
              <a:t>תרגילי </a:t>
            </a:r>
            <a:r>
              <a:rPr lang="en" sz="2000" dirty="0"/>
              <a:t>תכנות </a:t>
            </a:r>
            <a:r>
              <a:rPr lang="en" sz="2000" dirty="0" smtClean="0"/>
              <a:t>חובה</a:t>
            </a:r>
            <a:r>
              <a:rPr lang="he-IL" sz="2000" dirty="0" smtClean="0"/>
              <a:t> (20% מהציון הסופי) – </a:t>
            </a:r>
            <a:r>
              <a:rPr lang="he-IL" sz="2000" b="1" dirty="0" smtClean="0"/>
              <a:t>בדיקה פרונטאלית</a:t>
            </a:r>
            <a:endParaRPr lang="en" sz="2000" b="1" dirty="0"/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sz="2000" dirty="0" smtClean="0"/>
              <a:t>6 </a:t>
            </a:r>
            <a:r>
              <a:rPr lang="en" sz="2000" dirty="0" smtClean="0"/>
              <a:t>תרגילים תאורטים</a:t>
            </a:r>
            <a:r>
              <a:rPr lang="he-IL" sz="2000" dirty="0" smtClean="0"/>
              <a:t> –הוגש/לא הוגש</a:t>
            </a:r>
            <a:r>
              <a:rPr lang="en" sz="2000" dirty="0" smtClean="0"/>
              <a:t> </a:t>
            </a:r>
            <a:endParaRPr lang="he-IL" sz="2000" dirty="0" smtClean="0"/>
          </a:p>
          <a:p>
            <a:pPr marL="914400" lvl="3" indent="-381000" algn="r" rtl="1">
              <a:buSzPct val="80000"/>
              <a:buFont typeface="Courier New"/>
              <a:buChar char="o"/>
            </a:pPr>
            <a:r>
              <a:rPr lang="he-IL" sz="1600" dirty="0" smtClean="0"/>
              <a:t>כולל </a:t>
            </a:r>
            <a:r>
              <a:rPr lang="en" sz="1600" dirty="0" smtClean="0"/>
              <a:t>תרגיל</a:t>
            </a:r>
            <a:r>
              <a:rPr lang="he-IL" sz="1600" dirty="0" smtClean="0"/>
              <a:t>י</a:t>
            </a:r>
            <a:r>
              <a:rPr lang="en" sz="1600" dirty="0" smtClean="0"/>
              <a:t> wireshark </a:t>
            </a:r>
            <a:r>
              <a:rPr lang="he-IL" sz="1600" dirty="0" smtClean="0"/>
              <a:t> </a:t>
            </a:r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 smtClean="0"/>
              <a:t>הגשה </a:t>
            </a:r>
            <a:r>
              <a:rPr lang="en" sz="2000" dirty="0"/>
              <a:t>בזוגות </a:t>
            </a:r>
            <a:r>
              <a:rPr lang="en" sz="2000" dirty="0" smtClean="0"/>
              <a:t>בלבד</a:t>
            </a:r>
            <a:r>
              <a:rPr lang="he-IL" sz="2000" dirty="0" smtClean="0"/>
              <a:t> – תרגילים </a:t>
            </a:r>
            <a:r>
              <a:rPr lang="he-IL" sz="2000" dirty="0" err="1" smtClean="0"/>
              <a:t>תיאורטים</a:t>
            </a:r>
            <a:endParaRPr lang="he-IL" sz="2000" dirty="0" smtClean="0"/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sz="2000" dirty="0" smtClean="0"/>
              <a:t>הגשה ביחידים – תרגילי תכנות </a:t>
            </a:r>
            <a:endParaRPr lang="he-IL" sz="2000" dirty="0" smtClean="0"/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sz="2000" dirty="0" smtClean="0"/>
              <a:t>ישנם תרגילי רשות (סייבר, עדיף מאד שתעשו אותם)</a:t>
            </a:r>
            <a:endParaRPr lang="he-IL" sz="2000" dirty="0" smtClean="0"/>
          </a:p>
          <a:p>
            <a:pPr marL="914400" lvl="2" indent="-381000" algn="r" rtl="1">
              <a:buSzPct val="80000"/>
              <a:buFont typeface="Courier New"/>
              <a:buChar char="o"/>
            </a:pPr>
            <a:r>
              <a:rPr lang="he-IL" sz="2000" b="1" dirty="0" smtClean="0"/>
              <a:t>שימו לב להנחיות של המתרגלים</a:t>
            </a:r>
            <a:endParaRPr lang="en" sz="2000" dirty="0"/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/>
              <a:t>אי הגשה בזמן גורר ציון 0</a:t>
            </a:r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 smtClean="0"/>
              <a:t>אישור </a:t>
            </a:r>
            <a:r>
              <a:rPr lang="en" sz="2000" dirty="0"/>
              <a:t>הגשות </a:t>
            </a:r>
            <a:r>
              <a:rPr lang="en" sz="2000" dirty="0" smtClean="0"/>
              <a:t>מאוחרות</a:t>
            </a:r>
            <a:r>
              <a:rPr lang="he-IL" sz="2000" dirty="0" smtClean="0"/>
              <a:t> –</a:t>
            </a:r>
            <a:r>
              <a:rPr lang="he-IL" sz="2000" b="1" dirty="0" smtClean="0"/>
              <a:t>שלי בלבד</a:t>
            </a:r>
            <a:endParaRPr lang="en" sz="2000" b="1" dirty="0"/>
          </a:p>
          <a:p>
            <a:pPr marL="914400" lvl="1" indent="-381000" algn="r" rtl="1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/>
              <a:t>הגשה </a:t>
            </a:r>
            <a:r>
              <a:rPr lang="en" sz="2000" dirty="0" smtClean="0"/>
              <a:t>במוד</a:t>
            </a:r>
            <a:r>
              <a:rPr lang="he-IL" sz="2000" dirty="0" smtClean="0"/>
              <a:t>ל</a:t>
            </a:r>
            <a:endParaRPr lang="en" sz="2000" dirty="0"/>
          </a:p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בחינה </a:t>
            </a:r>
            <a:r>
              <a:rPr lang="he-IL" sz="2800" dirty="0" smtClean="0"/>
              <a:t>70</a:t>
            </a:r>
            <a:r>
              <a:rPr lang="en" sz="2800" dirty="0" smtClean="0"/>
              <a:t>% </a:t>
            </a:r>
            <a:r>
              <a:rPr lang="he-IL" sz="2800" dirty="0" smtClean="0"/>
              <a:t> </a:t>
            </a:r>
            <a:r>
              <a:rPr lang="en" sz="2800" dirty="0" smtClean="0"/>
              <a:t>מהציון </a:t>
            </a:r>
            <a:r>
              <a:rPr lang="en" sz="2800" dirty="0" smtClean="0"/>
              <a:t>הסופי</a:t>
            </a:r>
            <a:endParaRPr lang="he-IL" sz="2800" dirty="0" smtClean="0"/>
          </a:p>
          <a:p>
            <a:pPr marL="914400" lvl="1" indent="-381000" algn="r" rtl="1">
              <a:buSzPct val="80000"/>
              <a:buFont typeface="Courier New"/>
              <a:buChar char="o"/>
            </a:pPr>
            <a:r>
              <a:rPr lang="en" sz="2000" dirty="0"/>
              <a:t>הבחינה מקיפה את כל החומר בקורס: תאורטי, תכנות</a:t>
            </a:r>
            <a:r>
              <a:rPr lang="he-IL" sz="2000" dirty="0"/>
              <a:t>, </a:t>
            </a:r>
            <a:r>
              <a:rPr lang="en" sz="2000" dirty="0"/>
              <a:t>, wireshark</a:t>
            </a:r>
            <a:endParaRPr lang="he-IL" sz="2000" dirty="0"/>
          </a:p>
          <a:p>
            <a:pPr marL="914400" lvl="1" indent="-381000" algn="r" rtl="1">
              <a:buSzPct val="80000"/>
              <a:buFont typeface="Courier New"/>
              <a:buChar char="o"/>
            </a:pPr>
            <a:r>
              <a:rPr lang="he-IL" sz="2000" dirty="0"/>
              <a:t>חומר עזר לבחינה יהיה במודל בשבוע הבא</a:t>
            </a:r>
            <a:r>
              <a:rPr lang="he-IL" sz="2000" b="1" dirty="0"/>
              <a:t>, תתחילו לעבוד </a:t>
            </a:r>
            <a:r>
              <a:rPr lang="he-IL" sz="2000" b="1" dirty="0" err="1"/>
              <a:t>איתו</a:t>
            </a:r>
            <a:endParaRPr lang="en" sz="2600" b="1" dirty="0"/>
          </a:p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he-IL" sz="2800" dirty="0" smtClean="0"/>
              <a:t>יש לכם בעיה/שאלה, קודם כל פורום רק אחר כך אם אני לא משיב לשאלה בפורום (48 שעות) מייל</a:t>
            </a:r>
          </a:p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800" dirty="0"/>
          </a:p>
          <a:p>
            <a:pPr lvl="0" algn="r" rtl="1">
              <a:spcBef>
                <a:spcPts val="0"/>
              </a:spcBef>
              <a:buNone/>
            </a:pPr>
            <a:endParaRPr lang="en" sz="2800" dirty="0">
              <a:solidFill>
                <a:srgbClr val="FF0000"/>
              </a:solidFill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683568" y="4071795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2000" dirty="0">
                <a:solidFill>
                  <a:srgbClr val="FF0000"/>
                </a:solidFill>
              </a:rPr>
              <a:t>אני</a:t>
            </a:r>
            <a:r>
              <a:rPr lang="en" sz="2000" dirty="0">
                <a:solidFill>
                  <a:srgbClr val="FF0000"/>
                </a:solidFill>
              </a:rPr>
              <a:t> רואה בחומרה כל העתקה בתרגילי הבית, סטודנט שיתפס מעתיק מסתכן בפסילת הקורס!</a:t>
            </a:r>
            <a:endParaRPr lang="he-IL" sz="2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14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8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14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8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14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8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14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7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14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7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14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7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14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7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14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7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14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6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14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6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14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6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14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6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14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6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14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5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14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5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14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5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9144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144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145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145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145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145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sp>
        <p:nvSpPr>
          <p:cNvPr id="91141" name="Rectangle 3"/>
          <p:cNvSpPr txBox="1">
            <a:spLocks noChangeArrowheads="1"/>
          </p:cNvSpPr>
          <p:nvPr/>
        </p:nvSpPr>
        <p:spPr bwMode="auto">
          <a:xfrm>
            <a:off x="-36512" y="1412776"/>
            <a:ext cx="9180512" cy="6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eaLnBrk="1" hangingPunct="1">
              <a:buClr>
                <a:schemeClr val="dk1"/>
              </a:buClr>
              <a:buSzPct val="75000"/>
              <a:buFont typeface="Wingdings" pitchFamily="2" charset="2"/>
              <a:defRPr sz="2400" i="1">
                <a:solidFill>
                  <a:schemeClr val="tx1"/>
                </a:solidFill>
                <a:latin typeface="Georgia"/>
                <a:ea typeface="Georgia"/>
                <a:cs typeface="Georgia"/>
              </a:defRPr>
            </a:lvl1pPr>
            <a:lvl2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2pPr>
            <a:lvl3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</a:defRPr>
            </a:lvl9pPr>
          </a:lstStyle>
          <a:p>
            <a:r>
              <a:rPr lang="en-US" altLang="he-IL" dirty="0"/>
              <a:t>… and regional networks may arise to connect access nets to ISPS 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1349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4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4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42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2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1351" name="Straight Connector 10"/>
            <p:cNvCxnSpPr>
              <a:cxnSpLocks noChangeShapeType="1"/>
              <a:stCxn id="9142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2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3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4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5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6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7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8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359" name="Straight Connector 304"/>
            <p:cNvCxnSpPr>
              <a:cxnSpLocks noChangeShapeType="1"/>
              <a:endCxn id="9142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1360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4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4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42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2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4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4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412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13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40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40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9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9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8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26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2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8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8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27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2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73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9128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1266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9128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3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2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4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4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1268" name="Straight Connector 334"/>
            <p:cNvCxnSpPr>
              <a:cxnSpLocks noChangeShapeType="1"/>
              <a:stCxn id="9134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69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0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1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2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3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5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276" name="Straight Connector 342"/>
            <p:cNvCxnSpPr>
              <a:cxnSpLocks noChangeShapeType="1"/>
              <a:endCxn id="9134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1277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A</a:t>
              </a:r>
            </a:p>
          </p:txBody>
        </p:sp>
        <p:grpSp>
          <p:nvGrpSpPr>
            <p:cNvPr id="9128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2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3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296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3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3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1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3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2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1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4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30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30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6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9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9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6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9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9136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1183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9136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258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6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63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1185" name="Straight Connector 419"/>
            <p:cNvCxnSpPr>
              <a:cxnSpLocks noChangeShapeType="1"/>
              <a:stCxn id="91263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6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7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8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9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90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91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92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93" name="Straight Connector 427"/>
            <p:cNvCxnSpPr>
              <a:cxnSpLocks noChangeShapeType="1"/>
              <a:endCxn id="91258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1194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C</a:t>
              </a:r>
            </a:p>
          </p:txBody>
        </p:sp>
        <p:grpSp>
          <p:nvGrpSpPr>
            <p:cNvPr id="9137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5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5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38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46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47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40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2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4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3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41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2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4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43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2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4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2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43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2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4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143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2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12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14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12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120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120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cxnSp>
        <p:nvCxnSpPr>
          <p:cNvPr id="91145" name="Straight Connector 12"/>
          <p:cNvCxnSpPr>
            <a:cxnSpLocks noChangeShapeType="1"/>
            <a:endCxn id="91343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46" name="Straight Connector 500"/>
          <p:cNvCxnSpPr>
            <a:cxnSpLocks noChangeShapeType="1"/>
            <a:stCxn id="91468" idx="8"/>
            <a:endCxn id="9116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47" name="Straight Connector 501"/>
          <p:cNvCxnSpPr>
            <a:cxnSpLocks noChangeShapeType="1"/>
            <a:endCxn id="9116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48" name="Straight Connector 502"/>
          <p:cNvCxnSpPr>
            <a:cxnSpLocks noChangeShapeType="1"/>
            <a:endCxn id="91311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49" name="Straight Connector 503"/>
          <p:cNvCxnSpPr>
            <a:cxnSpLocks noChangeShapeType="1"/>
            <a:endCxn id="91311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0" name="Straight Connector 504"/>
          <p:cNvCxnSpPr>
            <a:cxnSpLocks noChangeShapeType="1"/>
            <a:endCxn id="91394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2" name="Straight Connector 506"/>
          <p:cNvCxnSpPr>
            <a:cxnSpLocks noChangeShapeType="1"/>
            <a:stCxn id="91460" idx="4"/>
            <a:endCxn id="91389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4" name="Straight Connector 508"/>
          <p:cNvCxnSpPr>
            <a:cxnSpLocks noChangeShapeType="1"/>
            <a:endCxn id="91376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5" name="Straight Connector 509"/>
          <p:cNvCxnSpPr>
            <a:cxnSpLocks noChangeShapeType="1"/>
            <a:stCxn id="91458" idx="0"/>
            <a:endCxn id="9116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7" name="Straight Connector 511"/>
          <p:cNvCxnSpPr>
            <a:cxnSpLocks noChangeShapeType="1"/>
            <a:stCxn id="91455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59" name="Straight Connector 513"/>
          <p:cNvCxnSpPr>
            <a:cxnSpLocks noChangeShapeType="1"/>
            <a:stCxn id="91477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60" name="Straight Connector 514"/>
          <p:cNvCxnSpPr>
            <a:cxnSpLocks noChangeShapeType="1"/>
            <a:endCxn id="9116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91438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143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1181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91182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 sz="1600">
                    <a:solidFill>
                      <a:schemeClr val="bg1"/>
                    </a:solidFill>
                    <a:ea typeface="MS PGothic" pitchFamily="34" charset="-128"/>
                  </a:rPr>
                  <a:t>IXP</a:t>
                </a:r>
              </a:p>
            </p:txBody>
          </p:sp>
        </p:grpSp>
        <p:cxnSp>
          <p:nvCxnSpPr>
            <p:cNvPr id="91179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1180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1440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1172" name="Straight Connector 515"/>
            <p:cNvCxnSpPr>
              <a:cxnSpLocks noChangeShapeType="1"/>
              <a:stCxn id="91228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91441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1176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91177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 sz="1600">
                    <a:solidFill>
                      <a:schemeClr val="bg1"/>
                    </a:solidFill>
                    <a:ea typeface="MS PGothic" pitchFamily="34" charset="-128"/>
                  </a:rPr>
                  <a:t>IXP</a:t>
                </a:r>
              </a:p>
            </p:txBody>
          </p:sp>
        </p:grpSp>
        <p:cxnSp>
          <p:nvCxnSpPr>
            <p:cNvPr id="91174" name="Straight Connector 519"/>
            <p:cNvCxnSpPr>
              <a:cxnSpLocks noChangeShapeType="1"/>
              <a:stCxn id="91176" idx="6"/>
              <a:endCxn id="91428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1175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1442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1169" name="Straight Connector 7"/>
            <p:cNvCxnSpPr>
              <a:cxnSpLocks noChangeShapeType="1"/>
              <a:stCxn id="91301" idx="5"/>
              <a:endCxn id="91426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1170" name="Straight Connector 415"/>
            <p:cNvCxnSpPr>
              <a:cxnSpLocks noChangeShapeType="1"/>
              <a:endCxn id="91260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1171" name="Straight Connector 523"/>
            <p:cNvCxnSpPr>
              <a:cxnSpLocks noChangeShapeType="1"/>
              <a:stCxn id="91223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9116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116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2000" i="1">
                <a:ea typeface="MS PGothic" pitchFamily="34" charset="-128"/>
              </a:rPr>
              <a:t>regional net</a:t>
            </a:r>
          </a:p>
        </p:txBody>
      </p:sp>
      <p:sp>
        <p:nvSpPr>
          <p:cNvPr id="9116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cxnSp>
        <p:nvCxnSpPr>
          <p:cNvPr id="91167" name="Straight Connector 39941"/>
          <p:cNvCxnSpPr>
            <a:cxnSpLocks noChangeShapeType="1"/>
            <a:stCxn id="91166" idx="0"/>
            <a:endCxn id="91289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168" name="Straight Connector 524"/>
          <p:cNvCxnSpPr>
            <a:cxnSpLocks noChangeShapeType="1"/>
            <a:endCxn id="91262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49" name="TextBox 39946"/>
          <p:cNvSpPr txBox="1">
            <a:spLocks noChangeArrowheads="1"/>
          </p:cNvSpPr>
          <p:nvPr/>
        </p:nvSpPr>
        <p:spPr bwMode="auto">
          <a:xfrm>
            <a:off x="5146346" y="2004834"/>
            <a:ext cx="340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2400" i="1" dirty="0">
                <a:solidFill>
                  <a:srgbClr val="CC0000"/>
                </a:solidFill>
                <a:latin typeface="Arial" panose="020B0604020202020204" pitchFamily="34" charset="0"/>
              </a:rPr>
              <a:t>Internet exchange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9237" y="2352654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35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4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35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4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35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4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35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3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35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3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3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3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3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3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3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3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3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2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3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2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3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2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3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2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3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2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3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1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3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1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3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51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93507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3508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3509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3510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3511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93512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sp>
        <p:nvSpPr>
          <p:cNvPr id="93189" name="Rectangle 3"/>
          <p:cNvSpPr txBox="1">
            <a:spLocks noChangeArrowheads="1"/>
          </p:cNvSpPr>
          <p:nvPr/>
        </p:nvSpPr>
        <p:spPr bwMode="auto">
          <a:xfrm>
            <a:off x="0" y="1531764"/>
            <a:ext cx="925252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he-IL" sz="2400" i="1" dirty="0">
                <a:solidFill>
                  <a:schemeClr val="tx1"/>
                </a:solidFill>
                <a:latin typeface="Georgia"/>
                <a:ea typeface="Georgia"/>
                <a:cs typeface="Georgia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344987" y="4249716"/>
            <a:ext cx="3225800" cy="1117600"/>
            <a:chOff x="7848600" y="2044700"/>
            <a:chExt cx="3200399" cy="1371600"/>
          </a:xfrm>
        </p:grpSpPr>
        <p:sp>
          <p:nvSpPr>
            <p:cNvPr id="9340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4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8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8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3410" name="Straight Connector 10"/>
            <p:cNvCxnSpPr>
              <a:cxnSpLocks noChangeShapeType="1"/>
              <a:stCxn id="9348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418" name="Straight Connector 304"/>
            <p:cNvCxnSpPr>
              <a:cxnSpLocks noChangeShapeType="1"/>
              <a:endCxn id="9348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341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7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7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4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6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6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4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5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4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4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4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47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4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4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3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4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491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4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4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3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93493" name="Group 331"/>
          <p:cNvGrpSpPr>
            <a:grpSpLocks/>
          </p:cNvGrpSpPr>
          <p:nvPr/>
        </p:nvGrpSpPr>
        <p:grpSpPr bwMode="auto">
          <a:xfrm>
            <a:off x="1601787" y="3259116"/>
            <a:ext cx="3467100" cy="1193800"/>
            <a:chOff x="7848600" y="2044700"/>
            <a:chExt cx="3200399" cy="1371600"/>
          </a:xfrm>
        </p:grpSpPr>
        <p:sp>
          <p:nvSpPr>
            <p:cNvPr id="93325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93494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4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40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40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3327" name="Straight Connector 334"/>
            <p:cNvCxnSpPr>
              <a:cxnSpLocks noChangeShapeType="1"/>
              <a:stCxn id="9340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28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29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0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1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2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3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4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335" name="Straight Connector 342"/>
            <p:cNvCxnSpPr>
              <a:cxnSpLocks noChangeShapeType="1"/>
              <a:endCxn id="9340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3336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A</a:t>
              </a:r>
            </a:p>
          </p:txBody>
        </p:sp>
        <p:grpSp>
          <p:nvGrpSpPr>
            <p:cNvPr id="9349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4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9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97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49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4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0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0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8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8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0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7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73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0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3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6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6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0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3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5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5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4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4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49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93548" name="Group 416"/>
          <p:cNvGrpSpPr>
            <a:grpSpLocks/>
          </p:cNvGrpSpPr>
          <p:nvPr/>
        </p:nvGrpSpPr>
        <p:grpSpPr bwMode="auto">
          <a:xfrm>
            <a:off x="1296987" y="4668816"/>
            <a:ext cx="3086100" cy="1168400"/>
            <a:chOff x="7848600" y="2044700"/>
            <a:chExt cx="3200399" cy="1371600"/>
          </a:xfrm>
        </p:grpSpPr>
        <p:sp>
          <p:nvSpPr>
            <p:cNvPr id="93242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9354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31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2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2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93244" name="Straight Connector 419"/>
            <p:cNvCxnSpPr>
              <a:cxnSpLocks noChangeShapeType="1"/>
              <a:stCxn id="9332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45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46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47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48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49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50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51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3252" name="Straight Connector 427"/>
            <p:cNvCxnSpPr>
              <a:cxnSpLocks noChangeShapeType="1"/>
              <a:endCxn id="9331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3253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>
                  <a:ea typeface="MS PGothic" pitchFamily="34" charset="-128"/>
                </a:rPr>
                <a:t>ISP B</a:t>
              </a:r>
            </a:p>
          </p:txBody>
        </p:sp>
        <p:grpSp>
          <p:nvGrpSpPr>
            <p:cNvPr id="9355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5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30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30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5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29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29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5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28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2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59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2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2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2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2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6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2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2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2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2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356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3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935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3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326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32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cxnSp>
        <p:nvCxnSpPr>
          <p:cNvPr id="93193" name="Straight Connector 12"/>
          <p:cNvCxnSpPr>
            <a:cxnSpLocks noChangeShapeType="1"/>
            <a:endCxn id="93402" idx="1"/>
          </p:cNvCxnSpPr>
          <p:nvPr/>
        </p:nvCxnSpPr>
        <p:spPr bwMode="auto">
          <a:xfrm>
            <a:off x="2181225" y="3113066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4" name="Straight Connector 500"/>
          <p:cNvCxnSpPr>
            <a:cxnSpLocks noChangeShapeType="1"/>
            <a:stCxn id="93527" idx="8"/>
            <a:endCxn id="93214" idx="2"/>
          </p:cNvCxnSpPr>
          <p:nvPr/>
        </p:nvCxnSpPr>
        <p:spPr bwMode="auto">
          <a:xfrm>
            <a:off x="1254125" y="3494066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5" name="Straight Connector 501"/>
          <p:cNvCxnSpPr>
            <a:cxnSpLocks noChangeShapeType="1"/>
            <a:endCxn id="93214" idx="3"/>
          </p:cNvCxnSpPr>
          <p:nvPr/>
        </p:nvCxnSpPr>
        <p:spPr bwMode="auto">
          <a:xfrm>
            <a:off x="1033462" y="3775054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6" name="Straight Connector 502"/>
          <p:cNvCxnSpPr>
            <a:cxnSpLocks noChangeShapeType="1"/>
            <a:endCxn id="93370" idx="1"/>
          </p:cNvCxnSpPr>
          <p:nvPr/>
        </p:nvCxnSpPr>
        <p:spPr bwMode="auto">
          <a:xfrm>
            <a:off x="3714750" y="2914629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7" name="Straight Connector 503"/>
          <p:cNvCxnSpPr>
            <a:cxnSpLocks noChangeShapeType="1"/>
            <a:endCxn id="93370" idx="0"/>
          </p:cNvCxnSpPr>
          <p:nvPr/>
        </p:nvCxnSpPr>
        <p:spPr bwMode="auto">
          <a:xfrm flipH="1">
            <a:off x="4224337" y="2892404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8" name="Straight Connector 504"/>
          <p:cNvCxnSpPr>
            <a:cxnSpLocks noChangeShapeType="1"/>
            <a:endCxn id="93453" idx="0"/>
          </p:cNvCxnSpPr>
          <p:nvPr/>
        </p:nvCxnSpPr>
        <p:spPr bwMode="auto">
          <a:xfrm>
            <a:off x="6569075" y="3403579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199" name="Straight Connector 505"/>
          <p:cNvCxnSpPr>
            <a:cxnSpLocks noChangeShapeType="1"/>
          </p:cNvCxnSpPr>
          <p:nvPr/>
        </p:nvCxnSpPr>
        <p:spPr bwMode="auto">
          <a:xfrm flipH="1">
            <a:off x="6935787" y="3754416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0" name="Straight Connector 506"/>
          <p:cNvCxnSpPr>
            <a:cxnSpLocks noChangeShapeType="1"/>
            <a:stCxn id="93519" idx="4"/>
            <a:endCxn id="93448" idx="0"/>
          </p:cNvCxnSpPr>
          <p:nvPr/>
        </p:nvCxnSpPr>
        <p:spPr bwMode="auto">
          <a:xfrm flipH="1">
            <a:off x="7281862" y="4732316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1" name="Straight Connector 507"/>
          <p:cNvCxnSpPr>
            <a:cxnSpLocks noChangeShapeType="1"/>
          </p:cNvCxnSpPr>
          <p:nvPr/>
        </p:nvCxnSpPr>
        <p:spPr bwMode="auto">
          <a:xfrm flipH="1" flipV="1">
            <a:off x="7253287" y="5076804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2" name="Straight Connector 508"/>
          <p:cNvCxnSpPr>
            <a:cxnSpLocks noChangeShapeType="1"/>
            <a:endCxn id="93435" idx="5"/>
          </p:cNvCxnSpPr>
          <p:nvPr/>
        </p:nvCxnSpPr>
        <p:spPr bwMode="auto">
          <a:xfrm flipH="1" flipV="1">
            <a:off x="6294437" y="5226029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3" name="Straight Connector 509"/>
          <p:cNvCxnSpPr>
            <a:cxnSpLocks noChangeShapeType="1"/>
            <a:stCxn id="93517" idx="0"/>
            <a:endCxn id="93212" idx="5"/>
          </p:cNvCxnSpPr>
          <p:nvPr/>
        </p:nvCxnSpPr>
        <p:spPr bwMode="auto">
          <a:xfrm flipH="1" flipV="1">
            <a:off x="4883150" y="6188054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4" name="Straight Connector 510"/>
          <p:cNvCxnSpPr>
            <a:cxnSpLocks noChangeShapeType="1"/>
          </p:cNvCxnSpPr>
          <p:nvPr/>
        </p:nvCxnSpPr>
        <p:spPr bwMode="auto">
          <a:xfrm flipH="1" flipV="1">
            <a:off x="3867150" y="5548291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5" name="Straight Connector 511"/>
          <p:cNvCxnSpPr>
            <a:cxnSpLocks noChangeShapeType="1"/>
            <a:stCxn id="93514" idx="0"/>
          </p:cNvCxnSpPr>
          <p:nvPr/>
        </p:nvCxnSpPr>
        <p:spPr bwMode="auto">
          <a:xfrm flipV="1">
            <a:off x="3187700" y="6192816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6" name="Straight Connector 512"/>
          <p:cNvCxnSpPr>
            <a:cxnSpLocks noChangeShapeType="1"/>
          </p:cNvCxnSpPr>
          <p:nvPr/>
        </p:nvCxnSpPr>
        <p:spPr bwMode="auto">
          <a:xfrm flipV="1">
            <a:off x="1589087" y="5664179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7" name="Straight Connector 513"/>
          <p:cNvCxnSpPr>
            <a:cxnSpLocks noChangeShapeType="1"/>
            <a:stCxn id="93536" idx="0"/>
          </p:cNvCxnSpPr>
          <p:nvPr/>
        </p:nvCxnSpPr>
        <p:spPr bwMode="auto">
          <a:xfrm flipV="1">
            <a:off x="977900" y="4970441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8" name="Straight Connector 514"/>
          <p:cNvCxnSpPr>
            <a:cxnSpLocks noChangeShapeType="1"/>
            <a:endCxn id="93214" idx="5"/>
          </p:cNvCxnSpPr>
          <p:nvPr/>
        </p:nvCxnSpPr>
        <p:spPr bwMode="auto">
          <a:xfrm flipV="1">
            <a:off x="954087" y="4872016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93565" name="Group 20"/>
          <p:cNvGrpSpPr>
            <a:grpSpLocks/>
          </p:cNvGrpSpPr>
          <p:nvPr/>
        </p:nvGrpSpPr>
        <p:grpSpPr bwMode="auto">
          <a:xfrm>
            <a:off x="4511675" y="3375004"/>
            <a:ext cx="2117725" cy="1082675"/>
            <a:chOff x="4712800" y="2871032"/>
            <a:chExt cx="2117908" cy="1082781"/>
          </a:xfrm>
        </p:grpSpPr>
        <p:grpSp>
          <p:nvGrpSpPr>
            <p:cNvPr id="935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3240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93241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 sz="1600">
                    <a:solidFill>
                      <a:schemeClr val="bg1"/>
                    </a:solidFill>
                    <a:ea typeface="MS PGothic" pitchFamily="34" charset="-128"/>
                  </a:rPr>
                  <a:t>IXP</a:t>
                </a:r>
              </a:p>
            </p:txBody>
          </p:sp>
        </p:grpSp>
        <p:cxnSp>
          <p:nvCxnSpPr>
            <p:cNvPr id="93238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3239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3567" name="Group 39937"/>
          <p:cNvGrpSpPr>
            <a:grpSpLocks/>
          </p:cNvGrpSpPr>
          <p:nvPr/>
        </p:nvGrpSpPr>
        <p:grpSpPr bwMode="auto">
          <a:xfrm>
            <a:off x="3429661" y="4292574"/>
            <a:ext cx="1397943" cy="1089003"/>
            <a:chOff x="3631712" y="3789212"/>
            <a:chExt cx="1397577" cy="1088110"/>
          </a:xfrm>
        </p:grpSpPr>
        <p:cxnSp>
          <p:nvCxnSpPr>
            <p:cNvPr id="93231" name="Straight Connector 515"/>
            <p:cNvCxnSpPr>
              <a:cxnSpLocks noChangeShapeType="1"/>
              <a:stCxn id="93287" idx="0"/>
            </p:cNvCxnSpPr>
            <p:nvPr/>
          </p:nvCxnSpPr>
          <p:spPr bwMode="auto">
            <a:xfrm flipV="1">
              <a:off x="3631712" y="4736008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93184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3235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93236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 sz="1600">
                    <a:solidFill>
                      <a:schemeClr val="bg1"/>
                    </a:solidFill>
                    <a:ea typeface="MS PGothic" pitchFamily="34" charset="-128"/>
                  </a:rPr>
                  <a:t>IXP</a:t>
                </a:r>
              </a:p>
            </p:txBody>
          </p:sp>
        </p:grpSp>
        <p:cxnSp>
          <p:nvCxnSpPr>
            <p:cNvPr id="93233" name="Straight Connector 519"/>
            <p:cNvCxnSpPr>
              <a:cxnSpLocks noChangeShapeType="1"/>
              <a:stCxn id="93235" idx="6"/>
              <a:endCxn id="93487" idx="1"/>
            </p:cNvCxnSpPr>
            <p:nvPr/>
          </p:nvCxnSpPr>
          <p:spPr bwMode="auto">
            <a:xfrm>
              <a:off x="4460993" y="4111669"/>
              <a:ext cx="568296" cy="34372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3234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3185" name="Group 39939"/>
          <p:cNvGrpSpPr>
            <a:grpSpLocks/>
          </p:cNvGrpSpPr>
          <p:nvPr/>
        </p:nvGrpSpPr>
        <p:grpSpPr bwMode="auto">
          <a:xfrm>
            <a:off x="2003423" y="4639476"/>
            <a:ext cx="2901285" cy="1297737"/>
            <a:chOff x="2205764" y="4135779"/>
            <a:chExt cx="2899983" cy="1298434"/>
          </a:xfrm>
        </p:grpSpPr>
        <p:cxnSp>
          <p:nvCxnSpPr>
            <p:cNvPr id="93228" name="Straight Connector 7"/>
            <p:cNvCxnSpPr>
              <a:cxnSpLocks noChangeShapeType="1"/>
              <a:stCxn id="93360" idx="5"/>
              <a:endCxn id="93485" idx="1"/>
            </p:cNvCxnSpPr>
            <p:nvPr/>
          </p:nvCxnSpPr>
          <p:spPr bwMode="auto">
            <a:xfrm>
              <a:off x="4674263" y="4135779"/>
              <a:ext cx="431484" cy="22261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3229" name="Straight Connector 415"/>
            <p:cNvCxnSpPr>
              <a:cxnSpLocks noChangeShapeType="1"/>
              <a:endCxn id="93319" idx="0"/>
            </p:cNvCxnSpPr>
            <p:nvPr/>
          </p:nvCxnSpPr>
          <p:spPr bwMode="auto">
            <a:xfrm flipH="1">
              <a:off x="2205764" y="4256618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3230" name="Straight Connector 523"/>
            <p:cNvCxnSpPr>
              <a:cxnSpLocks noChangeShapeType="1"/>
              <a:stCxn id="93282" idx="0"/>
            </p:cNvCxnSpPr>
            <p:nvPr/>
          </p:nvCxnSpPr>
          <p:spPr bwMode="auto">
            <a:xfrm flipV="1">
              <a:off x="4106022" y="5129757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93212" name="Oval 6"/>
          <p:cNvSpPr>
            <a:spLocks noChangeArrowheads="1"/>
          </p:cNvSpPr>
          <p:nvPr/>
        </p:nvSpPr>
        <p:spPr bwMode="auto">
          <a:xfrm>
            <a:off x="3138487" y="5862616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3213" name="TextBox 9"/>
          <p:cNvSpPr txBox="1">
            <a:spLocks noChangeArrowheads="1"/>
          </p:cNvSpPr>
          <p:nvPr/>
        </p:nvSpPr>
        <p:spPr bwMode="auto">
          <a:xfrm>
            <a:off x="3354387" y="5837216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2000" i="1">
                <a:ea typeface="MS PGothic" pitchFamily="34" charset="-128"/>
              </a:rPr>
              <a:t>regional net</a:t>
            </a:r>
          </a:p>
        </p:txBody>
      </p:sp>
      <p:sp>
        <p:nvSpPr>
          <p:cNvPr id="93214" name="Oval 517"/>
          <p:cNvSpPr>
            <a:spLocks noChangeArrowheads="1"/>
          </p:cNvSpPr>
          <p:nvPr/>
        </p:nvSpPr>
        <p:spPr bwMode="auto">
          <a:xfrm rot="5400000">
            <a:off x="665956" y="4239398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cxnSp>
        <p:nvCxnSpPr>
          <p:cNvPr id="93215" name="Straight Connector 39941"/>
          <p:cNvCxnSpPr>
            <a:cxnSpLocks noChangeShapeType="1"/>
            <a:stCxn id="93214" idx="0"/>
            <a:endCxn id="93348" idx="0"/>
          </p:cNvCxnSpPr>
          <p:nvPr/>
        </p:nvCxnSpPr>
        <p:spPr bwMode="auto">
          <a:xfrm flipV="1">
            <a:off x="1482725" y="4157641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6" name="Straight Connector 524"/>
          <p:cNvCxnSpPr>
            <a:cxnSpLocks noChangeShapeType="1"/>
            <a:endCxn id="93321" idx="1"/>
          </p:cNvCxnSpPr>
          <p:nvPr/>
        </p:nvCxnSpPr>
        <p:spPr bwMode="auto">
          <a:xfrm>
            <a:off x="1484312" y="4614841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93217" name="Oval 11"/>
          <p:cNvSpPr>
            <a:spLocks noChangeArrowheads="1"/>
          </p:cNvSpPr>
          <p:nvPr/>
        </p:nvSpPr>
        <p:spPr bwMode="auto">
          <a:xfrm>
            <a:off x="1665287" y="3932216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3218" name="TextBox 13"/>
          <p:cNvSpPr txBox="1">
            <a:spLocks noChangeArrowheads="1"/>
          </p:cNvSpPr>
          <p:nvPr/>
        </p:nvSpPr>
        <p:spPr bwMode="auto">
          <a:xfrm>
            <a:off x="2911475" y="4044929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chemeClr val="bg1"/>
                </a:solidFill>
                <a:ea typeface="MS PGothic" pitchFamily="34" charset="-128"/>
              </a:rPr>
              <a:t>Content provider network</a:t>
            </a:r>
          </a:p>
        </p:txBody>
      </p:sp>
      <p:cxnSp>
        <p:nvCxnSpPr>
          <p:cNvPr id="93219" name="Straight Connector 19"/>
          <p:cNvCxnSpPr>
            <a:cxnSpLocks noChangeShapeType="1"/>
            <a:stCxn id="93540" idx="2"/>
          </p:cNvCxnSpPr>
          <p:nvPr/>
        </p:nvCxnSpPr>
        <p:spPr bwMode="auto">
          <a:xfrm flipH="1">
            <a:off x="6338887" y="3370241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0" name="Straight Connector 525"/>
          <p:cNvCxnSpPr>
            <a:cxnSpLocks noChangeShapeType="1"/>
            <a:endCxn id="93217" idx="7"/>
          </p:cNvCxnSpPr>
          <p:nvPr/>
        </p:nvCxnSpPr>
        <p:spPr bwMode="auto">
          <a:xfrm flipH="1">
            <a:off x="6869112" y="3724254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1" name="Straight Connector 526"/>
          <p:cNvCxnSpPr>
            <a:cxnSpLocks noChangeShapeType="1"/>
          </p:cNvCxnSpPr>
          <p:nvPr/>
        </p:nvCxnSpPr>
        <p:spPr bwMode="auto">
          <a:xfrm flipH="1">
            <a:off x="5572125" y="3708379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93222" name="Straight Connector 527"/>
          <p:cNvCxnSpPr>
            <a:cxnSpLocks noChangeShapeType="1"/>
            <a:endCxn id="93217" idx="1"/>
          </p:cNvCxnSpPr>
          <p:nvPr/>
        </p:nvCxnSpPr>
        <p:spPr bwMode="auto">
          <a:xfrm>
            <a:off x="2481262" y="3511529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93223" name="Straight Connector 528"/>
          <p:cNvCxnSpPr>
            <a:cxnSpLocks noChangeShapeType="1"/>
            <a:endCxn id="93287" idx="1"/>
          </p:cNvCxnSpPr>
          <p:nvPr/>
        </p:nvCxnSpPr>
        <p:spPr bwMode="auto">
          <a:xfrm>
            <a:off x="3211512" y="4552929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93224" name="Straight Connector 529"/>
          <p:cNvCxnSpPr>
            <a:cxnSpLocks noChangeShapeType="1"/>
          </p:cNvCxnSpPr>
          <p:nvPr/>
        </p:nvCxnSpPr>
        <p:spPr bwMode="auto">
          <a:xfrm>
            <a:off x="2101850" y="3154341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5" name="Straight Connector 530"/>
          <p:cNvCxnSpPr>
            <a:cxnSpLocks noChangeShapeType="1"/>
          </p:cNvCxnSpPr>
          <p:nvPr/>
        </p:nvCxnSpPr>
        <p:spPr bwMode="auto">
          <a:xfrm flipH="1">
            <a:off x="1492250" y="4438629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6" name="Straight Connector 531"/>
          <p:cNvCxnSpPr>
            <a:cxnSpLocks noChangeShapeType="1"/>
            <a:stCxn id="93519" idx="3"/>
          </p:cNvCxnSpPr>
          <p:nvPr/>
        </p:nvCxnSpPr>
        <p:spPr bwMode="auto">
          <a:xfrm flipH="1" flipV="1">
            <a:off x="7512050" y="4406879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7" name="Straight Connector 532"/>
          <p:cNvCxnSpPr>
            <a:cxnSpLocks noChangeShapeType="1"/>
            <a:stCxn id="93521" idx="4"/>
          </p:cNvCxnSpPr>
          <p:nvPr/>
        </p:nvCxnSpPr>
        <p:spPr bwMode="auto">
          <a:xfrm flipH="1" flipV="1">
            <a:off x="7423150" y="4432279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727612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he-IL" sz="2400" dirty="0" smtClean="0"/>
              <a:t>at center: small # of well-connected large networks</a:t>
            </a:r>
          </a:p>
          <a:p>
            <a:pPr lvl="1" eaLnBrk="1" hangingPunct="1"/>
            <a:r>
              <a:rPr lang="ja-JP" altLang="en-US" sz="2000" dirty="0" smtClean="0">
                <a:solidFill>
                  <a:srgbClr val="CC0000"/>
                </a:solidFill>
                <a:ea typeface="MS PGothic" pitchFamily="34" charset="-128"/>
              </a:rPr>
              <a:t>“</a:t>
            </a:r>
            <a:r>
              <a:rPr lang="en-US" altLang="ja-JP" sz="2000" dirty="0" smtClean="0">
                <a:solidFill>
                  <a:srgbClr val="CC0000"/>
                </a:solidFill>
                <a:ea typeface="MS PGothic" pitchFamily="34" charset="-128"/>
              </a:rPr>
              <a:t>tier-1</a:t>
            </a:r>
            <a:r>
              <a:rPr lang="ja-JP" altLang="en-US" sz="2000" dirty="0" smtClean="0">
                <a:solidFill>
                  <a:srgbClr val="CC0000"/>
                </a:solidFill>
                <a:ea typeface="MS PGothic" pitchFamily="34" charset="-128"/>
              </a:rPr>
              <a:t>”</a:t>
            </a:r>
            <a:r>
              <a:rPr lang="en-US" altLang="ja-JP" sz="2000" dirty="0" smtClean="0">
                <a:solidFill>
                  <a:srgbClr val="CC0000"/>
                </a:solidFill>
                <a:ea typeface="MS PGothic" pitchFamily="34" charset="-128"/>
              </a:rPr>
              <a:t> commercial ISPs</a:t>
            </a:r>
            <a:r>
              <a:rPr lang="en-US" altLang="ja-JP" sz="2000" dirty="0" smtClean="0">
                <a:solidFill>
                  <a:srgbClr val="FF0000"/>
                </a:solidFill>
                <a:ea typeface="MS PGothic" pitchFamily="34" charset="-128"/>
              </a:rPr>
              <a:t> </a:t>
            </a:r>
            <a:r>
              <a:rPr lang="en-US" altLang="ja-JP" sz="2000" dirty="0" smtClean="0">
                <a:ea typeface="MS PGothic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altLang="he-IL" sz="2000" dirty="0" smtClean="0">
                <a:solidFill>
                  <a:srgbClr val="CC0000"/>
                </a:solidFill>
                <a:ea typeface="Arial" pitchFamily="34" charset="0"/>
              </a:rPr>
              <a:t>content provider network </a:t>
            </a:r>
            <a:r>
              <a:rPr lang="en-US" altLang="he-IL" sz="2000" dirty="0" smtClean="0">
                <a:ea typeface="Arial" pitchFamily="34" charset="0"/>
              </a:rPr>
              <a:t>(</a:t>
            </a:r>
            <a:r>
              <a:rPr lang="en-US" altLang="he-IL" sz="2000" dirty="0" err="1" smtClean="0">
                <a:ea typeface="Arial" pitchFamily="34" charset="0"/>
              </a:rPr>
              <a:t>e.g</a:t>
            </a:r>
            <a:r>
              <a:rPr lang="en-US" altLang="he-IL" sz="2000" dirty="0" smtClean="0">
                <a:ea typeface="Arial" pitchFamily="34" charset="0"/>
              </a:rPr>
              <a:t>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he-IL" sz="2000" dirty="0" smtClean="0">
              <a:ea typeface="Arial" pitchFamily="34" charset="0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742950" y="3510375"/>
            <a:ext cx="7285434" cy="3240088"/>
            <a:chOff x="1066800" y="1371600"/>
            <a:chExt cx="7194549" cy="3984625"/>
          </a:xfrm>
        </p:grpSpPr>
        <p:sp>
          <p:nvSpPr>
            <p:cNvPr id="95240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1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2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3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4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5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6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7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95248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>
                  <a:solidFill>
                    <a:srgbClr val="808080"/>
                  </a:solidFill>
                  <a:ea typeface="MS PGothic" pitchFamily="34" charset="-128"/>
                </a:rPr>
                <a:t>Regional ISP</a:t>
              </a:r>
            </a:p>
          </p:txBody>
        </p:sp>
        <p:sp>
          <p:nvSpPr>
            <p:cNvPr id="95249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dirty="0">
                  <a:solidFill>
                    <a:srgbClr val="808080"/>
                  </a:solidFill>
                  <a:ea typeface="MS PGothic" pitchFamily="34" charset="-128"/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95252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>
                  <a:solidFill>
                    <a:schemeClr val="bg1"/>
                  </a:solidFill>
                  <a:ea typeface="MS PGothic" pitchFamily="34" charset="-128"/>
                </a:rPr>
                <a:t>Tier 1 ISP</a:t>
              </a:r>
              <a:endParaRPr lang="en-US" altLang="he-IL">
                <a:ea typeface="MS PGothic" pitchFamily="34" charset="-128"/>
              </a:endParaRPr>
            </a:p>
          </p:txBody>
        </p:sp>
        <p:sp>
          <p:nvSpPr>
            <p:cNvPr id="95253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>
                  <a:solidFill>
                    <a:schemeClr val="bg1"/>
                  </a:solidFill>
                  <a:ea typeface="MS PGothic" pitchFamily="34" charset="-128"/>
                </a:rPr>
                <a:t>Tier 1 ISP</a:t>
              </a:r>
              <a:endParaRPr lang="en-US" altLang="he-IL">
                <a:ea typeface="MS PGothic" pitchFamily="34" charset="-128"/>
              </a:endParaRPr>
            </a:p>
          </p:txBody>
        </p:sp>
        <p:sp>
          <p:nvSpPr>
            <p:cNvPr id="95254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dirty="0">
                  <a:solidFill>
                    <a:schemeClr val="bg1"/>
                  </a:solidFill>
                  <a:ea typeface="MS PGothic" pitchFamily="34" charset="-128"/>
                </a:rPr>
                <a:t>Google</a:t>
              </a:r>
              <a:endParaRPr lang="en-US" altLang="he-IL" dirty="0">
                <a:ea typeface="MS PGothic" pitchFamily="34" charset="-128"/>
              </a:endParaRPr>
            </a:p>
          </p:txBody>
        </p:sp>
        <p:cxnSp>
          <p:nvCxnSpPr>
            <p:cNvPr id="84" name="Straight Connector 83"/>
            <p:cNvCxnSpPr>
              <a:endCxn id="95241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248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5248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95249" idx="2"/>
              <a:endCxn id="95248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5249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95254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5252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Tier-1 ISP: e.g., Sprint</a:t>
            </a:r>
          </a:p>
        </p:txBody>
      </p:sp>
      <p:sp>
        <p:nvSpPr>
          <p:cNvPr id="17" name="מציין מיקום טקסט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467475"/>
            <a:ext cx="2895600" cy="287338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he-IL" smtClean="0">
                <a:ea typeface="MS PGothic" pitchFamily="34" charset="-128"/>
              </a:rPr>
              <a:t>Introduction</a:t>
            </a:r>
          </a:p>
        </p:txBody>
      </p:sp>
      <p:sp>
        <p:nvSpPr>
          <p:cNvPr id="9728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he-IL"/>
              <a:t>1-</a:t>
            </a:r>
            <a:fld id="{FF3CEB3C-7D9B-4D61-8662-5E7CA7F6909B}" type="slidenum">
              <a:rPr lang="en-US" altLang="he-IL"/>
              <a:pPr/>
              <a:t>52</a:t>
            </a:fld>
            <a:endParaRPr lang="en-US" altLang="he-IL"/>
          </a:p>
        </p:txBody>
      </p:sp>
      <p:pic>
        <p:nvPicPr>
          <p:cNvPr id="97284" name="Picture 3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97288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97289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0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1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3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97364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65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66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7293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4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5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6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297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to/from customers</a:t>
              </a:r>
            </a:p>
          </p:txBody>
        </p:sp>
        <p:sp>
          <p:nvSpPr>
            <p:cNvPr id="97298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peering</a:t>
              </a:r>
            </a:p>
          </p:txBody>
        </p:sp>
        <p:sp>
          <p:nvSpPr>
            <p:cNvPr id="97299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 to/from backbone</a:t>
              </a:r>
            </a:p>
          </p:txBody>
        </p:sp>
        <p:sp>
          <p:nvSpPr>
            <p:cNvPr id="97300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97301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302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303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7304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4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97362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63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7306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5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97360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61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7308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6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97358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59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7310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sp>
          <p:nvSpPr>
            <p:cNvPr id="97311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400">
                  <a:solidFill>
                    <a:srgbClr val="FF0000"/>
                  </a:solidFill>
                  <a:ea typeface="MS PGothic" pitchFamily="34" charset="-128"/>
                </a:rPr>
                <a:t>POP: point-of-presence</a:t>
              </a:r>
            </a:p>
          </p:txBody>
        </p:sp>
        <p:grpSp>
          <p:nvGrpSpPr>
            <p:cNvPr id="7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973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56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7357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7354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55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973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0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48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7349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7346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47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97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2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40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7341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7338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39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3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973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4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32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7333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7330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31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5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973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973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6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24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97325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97322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97323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97317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תמונה 18"/>
          <p:cNvPicPr>
            <a:picLocks noChangeAspect="1"/>
          </p:cNvPicPr>
          <p:nvPr/>
        </p:nvPicPr>
        <p:blipFill rotWithShape="1">
          <a:blip r:embed="rId3"/>
          <a:srcRect l="50000" t="5623" r="25912" b="24896"/>
          <a:stretch/>
        </p:blipFill>
        <p:spPr>
          <a:xfrm>
            <a:off x="899592" y="-4291"/>
            <a:ext cx="7596336" cy="68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he-IL" dirty="0" smtClean="0"/>
              <a:t>הבנו איך מחברים אותם </a:t>
            </a:r>
            <a:br>
              <a:rPr lang="he-IL" dirty="0" smtClean="0"/>
            </a:br>
            <a:r>
              <a:rPr lang="he-IL" dirty="0" smtClean="0"/>
              <a:t>אבל איך האינטרנט עושה כל כך הרבה דברים?</a:t>
            </a:r>
            <a:endParaRPr lang="he-IL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בואו נטוס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63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he-IL" dirty="0"/>
              <a:t>Organization of </a:t>
            </a:r>
            <a:r>
              <a:rPr lang="en-US" altLang="he-IL" dirty="0" smtClean="0"/>
              <a:t>Air Travel</a:t>
            </a:r>
            <a:endParaRPr lang="en-US" altLang="he-IL" dirty="0"/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072716"/>
            <a:ext cx="8229600" cy="576064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buSzPct val="75000"/>
            </a:pPr>
            <a:r>
              <a:rPr lang="en-US" altLang="he-IL" dirty="0" smtClean="0"/>
              <a:t>a series of steps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22888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dirty="0">
                  <a:solidFill>
                    <a:srgbClr val="000099"/>
                  </a:solidFill>
                  <a:ea typeface="MS PGothic" pitchFamily="34" charset="-128"/>
                </a:rPr>
                <a:t>ticket (purchase)</a:t>
              </a:r>
            </a:p>
            <a:p>
              <a:endParaRPr lang="en-US" altLang="he-IL" sz="2000" dirty="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 dirty="0">
                  <a:solidFill>
                    <a:srgbClr val="000099"/>
                  </a:solidFill>
                  <a:ea typeface="MS PGothic" pitchFamily="34" charset="-128"/>
                </a:rPr>
                <a:t>baggage (check)</a:t>
              </a:r>
            </a:p>
            <a:p>
              <a:endParaRPr lang="en-US" altLang="he-IL" sz="2000" dirty="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 dirty="0">
                  <a:solidFill>
                    <a:srgbClr val="000099"/>
                  </a:solidFill>
                  <a:ea typeface="MS PGothic" pitchFamily="34" charset="-128"/>
                </a:rPr>
                <a:t>gates (load)</a:t>
              </a:r>
            </a:p>
            <a:p>
              <a:endParaRPr lang="en-US" altLang="he-IL" sz="2000" dirty="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 dirty="0">
                  <a:solidFill>
                    <a:srgbClr val="000099"/>
                  </a:solidFill>
                  <a:ea typeface="MS PGothic" pitchFamily="34" charset="-128"/>
                </a:rPr>
                <a:t>runway takeoff</a:t>
              </a:r>
            </a:p>
            <a:p>
              <a:endParaRPr lang="en-US" altLang="he-IL" sz="2000" dirty="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 dirty="0">
                  <a:solidFill>
                    <a:srgbClr val="000099"/>
                  </a:solidFill>
                  <a:ea typeface="MS PGothic" pitchFamily="34" charset="-128"/>
                </a:rPr>
                <a:t>airplane routing</a:t>
              </a:r>
            </a:p>
          </p:txBody>
        </p:sp>
        <p:sp>
          <p:nvSpPr>
            <p:cNvPr id="122889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ticket (complain)</a:t>
              </a:r>
            </a:p>
            <a:p>
              <a:endParaRPr lang="en-US" altLang="he-IL" sz="200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baggage (claim)</a:t>
              </a:r>
            </a:p>
            <a:p>
              <a:endParaRPr lang="en-US" altLang="he-IL" sz="200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gates (unload)</a:t>
              </a:r>
            </a:p>
            <a:p>
              <a:endParaRPr lang="en-US" altLang="he-IL" sz="200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runway landing</a:t>
              </a:r>
            </a:p>
            <a:p>
              <a:endParaRPr lang="en-US" altLang="he-IL" sz="2000">
                <a:solidFill>
                  <a:srgbClr val="000099"/>
                </a:solidFill>
                <a:ea typeface="MS PGothic" pitchFamily="34" charset="-128"/>
              </a:endParaRPr>
            </a:p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airplane routing</a:t>
              </a:r>
            </a:p>
          </p:txBody>
        </p:sp>
        <p:sp>
          <p:nvSpPr>
            <p:cNvPr id="122890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>
                  <a:solidFill>
                    <a:srgbClr val="000099"/>
                  </a:solidFill>
                  <a:ea typeface="MS PGothic" pitchFamily="34" charset="-128"/>
                </a:rPr>
                <a:t>airplane routing</a:t>
              </a:r>
            </a:p>
          </p:txBody>
        </p:sp>
        <p:sp>
          <p:nvSpPr>
            <p:cNvPr id="122891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675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Rectangle 39"/>
          <p:cNvSpPr>
            <a:spLocks noGrp="1" noChangeArrowheads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he-IL" dirty="0"/>
              <a:t>Layering of </a:t>
            </a:r>
            <a:r>
              <a:rPr lang="en-US" altLang="he-IL" dirty="0" smtClean="0"/>
              <a:t>Airline Functionality</a:t>
            </a:r>
            <a:endParaRPr lang="en-US" altLang="he-IL" dirty="0"/>
          </a:p>
        </p:txBody>
      </p:sp>
      <p:sp>
        <p:nvSpPr>
          <p:cNvPr id="124934" name="Rectangle 40"/>
          <p:cNvSpPr>
            <a:spLocks noGrp="1" noChangeArrowheads="1"/>
          </p:cNvSpPr>
          <p:nvPr>
            <p:ph type="body" idx="1"/>
          </p:nvPr>
        </p:nvSpPr>
        <p:spPr>
          <a:xfrm>
            <a:off x="457200" y="4581128"/>
            <a:ext cx="8686800" cy="198677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he-IL" i="1" dirty="0" smtClean="0">
                <a:solidFill>
                  <a:srgbClr val="CC0000"/>
                </a:solidFill>
              </a:rPr>
              <a:t>layers:</a:t>
            </a:r>
            <a:r>
              <a:rPr lang="en-US" altLang="he-IL" dirty="0" smtClean="0">
                <a:solidFill>
                  <a:srgbClr val="FF0000"/>
                </a:solidFill>
              </a:rPr>
              <a:t> </a:t>
            </a:r>
            <a:r>
              <a:rPr lang="en-US" altLang="he-IL" dirty="0" smtClean="0"/>
              <a:t>each layer implements a service</a:t>
            </a:r>
          </a:p>
          <a:p>
            <a:pPr lvl="1" eaLnBrk="1" hangingPunct="1"/>
            <a:r>
              <a:rPr lang="en-US" altLang="he-IL" sz="2800" dirty="0" smtClean="0">
                <a:ea typeface="Arial" pitchFamily="34" charset="0"/>
              </a:rPr>
              <a:t>via its own internal-layer actions</a:t>
            </a:r>
          </a:p>
          <a:p>
            <a:pPr lvl="1" eaLnBrk="1" hangingPunct="1"/>
            <a:r>
              <a:rPr lang="en-US" altLang="he-IL" sz="2800" dirty="0" smtClean="0">
                <a:ea typeface="Arial" pitchFamily="34" charset="0"/>
              </a:rPr>
              <a:t>relying on services provided by layer below</a:t>
            </a:r>
          </a:p>
          <a:p>
            <a:pPr eaLnBrk="1" hangingPunct="1">
              <a:buFont typeface="Wingdings" pitchFamily="2" charset="2"/>
              <a:buNone/>
            </a:pPr>
            <a:endParaRPr lang="en-US" altLang="he-IL" dirty="0" smtClean="0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34975" y="1314450"/>
            <a:ext cx="8418513" cy="2835275"/>
            <a:chOff x="258" y="1214"/>
            <a:chExt cx="5303" cy="1786"/>
          </a:xfrm>
        </p:grpSpPr>
        <p:sp>
          <p:nvSpPr>
            <p:cNvPr id="124936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37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airplane routing</a:t>
              </a:r>
            </a:p>
          </p:txBody>
        </p:sp>
        <p:sp>
          <p:nvSpPr>
            <p:cNvPr id="124938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39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40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41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42" name="Text Box 8"/>
            <p:cNvSpPr txBox="1">
              <a:spLocks noChangeArrowheads="1"/>
            </p:cNvSpPr>
            <p:nvPr/>
          </p:nvSpPr>
          <p:spPr bwMode="auto">
            <a:xfrm>
              <a:off x="493" y="2706"/>
              <a:ext cx="5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departure</a:t>
              </a:r>
            </a:p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airport</a:t>
              </a:r>
            </a:p>
          </p:txBody>
        </p:sp>
        <p:sp>
          <p:nvSpPr>
            <p:cNvPr id="124943" name="Text Box 9"/>
            <p:cNvSpPr txBox="1">
              <a:spLocks noChangeArrowheads="1"/>
            </p:cNvSpPr>
            <p:nvPr/>
          </p:nvSpPr>
          <p:spPr bwMode="auto">
            <a:xfrm>
              <a:off x="3756" y="2712"/>
              <a:ext cx="3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arrival</a:t>
              </a:r>
            </a:p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airport</a:t>
              </a:r>
            </a:p>
          </p:txBody>
        </p:sp>
        <p:sp>
          <p:nvSpPr>
            <p:cNvPr id="124944" name="Text Box 10"/>
            <p:cNvSpPr txBox="1">
              <a:spLocks noChangeArrowheads="1"/>
            </p:cNvSpPr>
            <p:nvPr/>
          </p:nvSpPr>
          <p:spPr bwMode="auto">
            <a:xfrm>
              <a:off x="1859" y="2709"/>
              <a:ext cx="10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intermediate air-traffic</a:t>
              </a:r>
            </a:p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control centers</a:t>
              </a:r>
            </a:p>
          </p:txBody>
        </p:sp>
        <p:pic>
          <p:nvPicPr>
            <p:cNvPr id="124945" name="Picture 11" descr="yylgaifm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946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47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48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4969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124970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he-IL" sz="1400">
                    <a:ea typeface="MS PGothic" pitchFamily="34" charset="-128"/>
                  </a:rPr>
                  <a:t>airplane routing</a:t>
                </a:r>
              </a:p>
            </p:txBody>
          </p:sp>
        </p:grp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4967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124968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he-IL" sz="1400">
                    <a:ea typeface="MS PGothic" pitchFamily="34" charset="-128"/>
                  </a:rPr>
                  <a:t>airplane routing</a:t>
                </a:r>
              </a:p>
            </p:txBody>
          </p:sp>
        </p:grpSp>
        <p:sp>
          <p:nvSpPr>
            <p:cNvPr id="124951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52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he-IL" sz="1400">
                <a:ea typeface="MS PGothic" pitchFamily="34" charset="-128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he-IL" sz="1400">
                  <a:ea typeface="MS PGothic" pitchFamily="34" charset="-128"/>
                </a:rPr>
                <a:t>airplane routing</a:t>
              </a:r>
            </a:p>
          </p:txBody>
        </p:sp>
        <p:sp>
          <p:nvSpPr>
            <p:cNvPr id="124953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54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55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56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4957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58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59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60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61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24962" name="Text Box 32"/>
            <p:cNvSpPr txBox="1">
              <a:spLocks noChangeArrowheads="1"/>
            </p:cNvSpPr>
            <p:nvPr/>
          </p:nvSpPr>
          <p:spPr bwMode="auto">
            <a:xfrm>
              <a:off x="4776" y="1588"/>
              <a:ext cx="3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ticket</a:t>
              </a:r>
            </a:p>
          </p:txBody>
        </p:sp>
        <p:sp>
          <p:nvSpPr>
            <p:cNvPr id="124963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baggage</a:t>
              </a:r>
            </a:p>
          </p:txBody>
        </p:sp>
        <p:sp>
          <p:nvSpPr>
            <p:cNvPr id="124964" name="Text Box 34"/>
            <p:cNvSpPr txBox="1">
              <a:spLocks noChangeArrowheads="1"/>
            </p:cNvSpPr>
            <p:nvPr/>
          </p:nvSpPr>
          <p:spPr bwMode="auto">
            <a:xfrm>
              <a:off x="4772" y="2013"/>
              <a:ext cx="3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gate</a:t>
              </a:r>
            </a:p>
          </p:txBody>
        </p:sp>
        <p:sp>
          <p:nvSpPr>
            <p:cNvPr id="124965" name="Text Box 35"/>
            <p:cNvSpPr txBox="1">
              <a:spLocks noChangeArrowheads="1"/>
            </p:cNvSpPr>
            <p:nvPr/>
          </p:nvSpPr>
          <p:spPr bwMode="auto">
            <a:xfrm>
              <a:off x="4767" y="2225"/>
              <a:ext cx="73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takeoff/landing</a:t>
              </a:r>
            </a:p>
          </p:txBody>
        </p:sp>
        <p:sp>
          <p:nvSpPr>
            <p:cNvPr id="124966" name="Text Box 36"/>
            <p:cNvSpPr txBox="1">
              <a:spLocks noChangeArrowheads="1"/>
            </p:cNvSpPr>
            <p:nvPr/>
          </p:nvSpPr>
          <p:spPr bwMode="auto">
            <a:xfrm>
              <a:off x="4769" y="2444"/>
              <a:ext cx="7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ea typeface="MS PGothic" pitchFamily="34" charset="-128"/>
                </a:rPr>
                <a:t>airplane routing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6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OSI Protocol Stack</a:t>
            </a:r>
            <a:endParaRPr lang="he-IL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7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Internet structure: network of networks</a:t>
            </a:r>
          </a:p>
        </p:txBody>
      </p:sp>
      <p:sp>
        <p:nvSpPr>
          <p:cNvPr id="101380" name="Rectangle 3"/>
          <p:cNvSpPr txBox="1">
            <a:spLocks noChangeArrowheads="1"/>
          </p:cNvSpPr>
          <p:nvPr/>
        </p:nvSpPr>
        <p:spPr bwMode="auto">
          <a:xfrm>
            <a:off x="457200" y="1700808"/>
            <a:ext cx="8196262" cy="46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eaLnBrk="1" hangingPunct="1">
              <a:buClr>
                <a:schemeClr val="dk1"/>
              </a:buClr>
              <a:buSzPct val="75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eaLnBrk="1" hangingPunct="1">
              <a:buClr>
                <a:schemeClr val="dk1"/>
              </a:buClr>
              <a:buSzPct val="100000"/>
              <a:buFont typeface="Georgia"/>
              <a:defRPr sz="2000">
                <a:solidFill>
                  <a:srgbClr val="CC0000"/>
                </a:solidFill>
                <a:latin typeface="Georgia"/>
                <a:ea typeface="MS PGothic" pitchFamily="34" charset="-128"/>
                <a:cs typeface="Georgia"/>
                <a:sym typeface="Georgia"/>
              </a:defRPr>
            </a:lvl2pPr>
            <a:lvl3pPr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dirty="0"/>
              <a:t>End systems (clients) connect to Internet via access ISPs (Internet Service Providers</a:t>
            </a:r>
            <a:r>
              <a:rPr lang="en-US" altLang="he-IL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altLang="he-IL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dirty="0"/>
              <a:t>Access ISPs in turn must be interconnected. </a:t>
            </a:r>
            <a:endParaRPr lang="en-US" altLang="he-IL" dirty="0" smtClean="0"/>
          </a:p>
          <a:p>
            <a:pPr lvl="1"/>
            <a:r>
              <a:rPr lang="en-US" altLang="he-IL" dirty="0" smtClean="0"/>
              <a:t>	So </a:t>
            </a:r>
            <a:r>
              <a:rPr lang="en-US" altLang="he-IL" dirty="0"/>
              <a:t>that any two hosts can send packets to each </a:t>
            </a:r>
            <a:r>
              <a:rPr lang="en-US" altLang="he-IL" dirty="0" smtClean="0"/>
              <a:t>other</a:t>
            </a:r>
          </a:p>
          <a:p>
            <a:pPr lvl="1"/>
            <a:endParaRPr lang="en-US" altLang="he-IL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dirty="0"/>
              <a:t>Resulting network of networks is very </a:t>
            </a:r>
            <a:r>
              <a:rPr lang="en-US" altLang="he-IL" dirty="0" smtClean="0"/>
              <a:t>complex</a:t>
            </a:r>
            <a:endParaRPr lang="en-US" altLang="he-IL" dirty="0"/>
          </a:p>
          <a:p>
            <a:pPr lvl="1"/>
            <a:r>
              <a:rPr lang="en-US" altLang="he-IL" dirty="0" smtClean="0"/>
              <a:t>	Evolution </a:t>
            </a:r>
            <a:r>
              <a:rPr lang="en-US" altLang="he-IL" dirty="0"/>
              <a:t>was driven by economics and national policies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en" dirty="0"/>
              <a:t>דרישות </a:t>
            </a:r>
            <a:r>
              <a:rPr lang="en" dirty="0" smtClean="0"/>
              <a:t>הקורס</a:t>
            </a:r>
            <a:r>
              <a:rPr lang="he-IL" dirty="0"/>
              <a:t> </a:t>
            </a:r>
            <a:r>
              <a:rPr lang="he-IL" dirty="0" smtClean="0"/>
              <a:t>– הגשת תרגילי תכנות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1" indent="-342900" algn="r" rtl="1">
              <a:buFont typeface="Arial" panose="020B0604020202020204" pitchFamily="34" charset="0"/>
              <a:buChar char="•"/>
            </a:pPr>
            <a:r>
              <a:rPr lang="he-IL" sz="2800" dirty="0" smtClean="0"/>
              <a:t>כתיבת </a:t>
            </a:r>
            <a:r>
              <a:rPr lang="he-IL" sz="2800" dirty="0"/>
              <a:t>קוד נכונה כפי שנלמד בקורסים קודמים</a:t>
            </a:r>
            <a:endParaRPr lang="en-US" sz="1800" dirty="0"/>
          </a:p>
          <a:p>
            <a:pPr marL="342900" lvl="2" indent="-342900" algn="r" rtl="1">
              <a:buFont typeface="Arial" panose="020B0604020202020204" pitchFamily="34" charset="0"/>
              <a:buChar char="•"/>
            </a:pPr>
            <a:endParaRPr lang="he-IL" sz="2800" dirty="0" smtClean="0"/>
          </a:p>
          <a:p>
            <a:pPr marL="342900" lvl="2" indent="-342900" algn="r" rtl="1">
              <a:buFont typeface="Arial" panose="020B0604020202020204" pitchFamily="34" charset="0"/>
              <a:buChar char="•"/>
            </a:pPr>
            <a:r>
              <a:rPr lang="he-IL" sz="2800" dirty="0" smtClean="0"/>
              <a:t>אם יש צורך לכתוב ב-</a:t>
            </a:r>
            <a:r>
              <a:rPr lang="en-US" sz="2800" dirty="0" smtClean="0"/>
              <a:t>JAVA</a:t>
            </a:r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r>
              <a:rPr lang="he-IL" sz="2200" dirty="0" smtClean="0"/>
              <a:t>דוקומנטציה </a:t>
            </a:r>
            <a:r>
              <a:rPr lang="he-IL" sz="2200" dirty="0"/>
              <a:t>מסודרת כולל </a:t>
            </a:r>
            <a:r>
              <a:rPr lang="en-US" sz="2200" dirty="0" smtClean="0"/>
              <a:t>Javadoc</a:t>
            </a:r>
            <a:endParaRPr lang="he-IL" sz="2200" dirty="0" smtClean="0"/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r>
              <a:rPr lang="en-US" sz="2200" dirty="0" smtClean="0"/>
              <a:t>JUNIT</a:t>
            </a:r>
            <a:endParaRPr lang="he-IL" sz="2200" dirty="0" smtClean="0"/>
          </a:p>
          <a:p>
            <a:pPr marL="342900" lvl="2" indent="-342900" algn="r" rtl="1">
              <a:buFont typeface="Arial" panose="020B0604020202020204" pitchFamily="34" charset="0"/>
              <a:buChar char="•"/>
            </a:pPr>
            <a:endParaRPr lang="he-IL" sz="2800" dirty="0" smtClean="0"/>
          </a:p>
          <a:p>
            <a:pPr marL="342900" lvl="2" indent="-342900" algn="r" rtl="1">
              <a:buFont typeface="Arial" panose="020B0604020202020204" pitchFamily="34" charset="0"/>
              <a:buChar char="•"/>
            </a:pPr>
            <a:r>
              <a:rPr lang="he-IL" sz="2800" dirty="0" smtClean="0"/>
              <a:t>קבצי </a:t>
            </a:r>
            <a:r>
              <a:rPr lang="en-US" sz="2800" dirty="0" err="1" smtClean="0"/>
              <a:t>pcap</a:t>
            </a:r>
            <a:r>
              <a:rPr lang="he-IL" sz="2800" dirty="0" smtClean="0"/>
              <a:t>  </a:t>
            </a:r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r>
              <a:rPr lang="he-IL" sz="2000" dirty="0" smtClean="0"/>
              <a:t>כולל </a:t>
            </a:r>
            <a:r>
              <a:rPr lang="he-IL" sz="2000" dirty="0"/>
              <a:t>הסבר היכן וכיצד רואים את הודעות שהקוד </a:t>
            </a:r>
            <a:r>
              <a:rPr lang="he-IL" sz="2000" dirty="0" smtClean="0"/>
              <a:t>מכולל</a:t>
            </a:r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endParaRPr lang="he-IL" sz="2000" dirty="0" smtClean="0"/>
          </a:p>
          <a:p>
            <a:pPr marL="342900" lvl="1" indent="-342900" algn="r" rtl="1">
              <a:buFont typeface="Arial" panose="020B0604020202020204" pitchFamily="34" charset="0"/>
              <a:buChar char="•"/>
            </a:pPr>
            <a:r>
              <a:rPr lang="he-IL" sz="2600" dirty="0" smtClean="0"/>
              <a:t>יש גם בדיקה פרונטאלית לתרגילים</a:t>
            </a:r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endParaRPr lang="he-IL" sz="500" dirty="0" smtClean="0"/>
          </a:p>
          <a:p>
            <a:pPr marL="342900" lvl="3" indent="-342900" algn="r" rtl="1">
              <a:buFont typeface="Arial" panose="020B0604020202020204" pitchFamily="34" charset="0"/>
              <a:buChar char="•"/>
            </a:pPr>
            <a:endParaRPr lang="he-IL" sz="2000" dirty="0" smtClean="0"/>
          </a:p>
          <a:p>
            <a:pPr lvl="1" algn="r" rtl="1"/>
            <a:endParaRPr lang="en-US" sz="1650" dirty="0"/>
          </a:p>
          <a:p>
            <a:pPr marL="457200" lvl="0" indent="-419100" algn="r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19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422793" y="260648"/>
            <a:ext cx="8229600" cy="1143000"/>
          </a:xfr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he-IL" dirty="0"/>
              <a:t>Protocol </a:t>
            </a:r>
            <a:r>
              <a:rPr lang="ja-JP" altLang="en-US" dirty="0"/>
              <a:t>“</a:t>
            </a:r>
            <a:r>
              <a:rPr lang="en-US" altLang="ja-JP" dirty="0"/>
              <a:t>layers</a:t>
            </a:r>
            <a:r>
              <a:rPr lang="ja-JP" altLang="en-US" dirty="0"/>
              <a:t>”</a:t>
            </a:r>
            <a:endParaRPr lang="en-US" altLang="he-IL" dirty="0"/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he-IL" i="1" smtClean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he-IL" i="1" smtClean="0">
                <a:solidFill>
                  <a:srgbClr val="CC0000"/>
                </a:solidFill>
              </a:rPr>
              <a:t>with many </a:t>
            </a:r>
            <a:r>
              <a:rPr lang="ja-JP" altLang="en-US" i="1" smtClean="0">
                <a:solidFill>
                  <a:srgbClr val="CC0000"/>
                </a:solidFill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</a:rPr>
              <a:t>pieces</a:t>
            </a:r>
            <a:r>
              <a:rPr lang="ja-JP" altLang="en-US" i="1" smtClean="0">
                <a:solidFill>
                  <a:srgbClr val="CC0000"/>
                </a:solidFill>
              </a:rPr>
              <a:t>”</a:t>
            </a:r>
            <a:r>
              <a:rPr lang="en-US" altLang="ja-JP" i="1" smtClean="0">
                <a:solidFill>
                  <a:srgbClr val="CC0000"/>
                </a:solidFill>
              </a:rPr>
              <a:t>: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hosts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routers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links of various media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applications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protocols</a:t>
            </a:r>
          </a:p>
          <a:p>
            <a:pPr lvl="1" eaLnBrk="1" hangingPunct="1"/>
            <a:r>
              <a:rPr lang="en-US" altLang="he-IL" sz="2800" smtClean="0">
                <a:ea typeface="Arial" pitchFamily="34" charset="0"/>
              </a:rPr>
              <a:t>hardware, software</a:t>
            </a:r>
          </a:p>
        </p:txBody>
      </p:sp>
      <p:sp>
        <p:nvSpPr>
          <p:cNvPr id="12083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86350" y="2266950"/>
            <a:ext cx="4057650" cy="2619375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he-IL" sz="3200" i="1" smtClean="0">
                <a:solidFill>
                  <a:srgbClr val="CC0000"/>
                </a:solidFill>
              </a:rPr>
              <a:t>Question:</a:t>
            </a:r>
            <a:r>
              <a:rPr lang="en-US" altLang="he-IL" sz="2400" u="sng" smtClean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he-IL" smtClean="0"/>
              <a:t>is there any hope of </a:t>
            </a:r>
            <a:r>
              <a:rPr lang="en-US" altLang="he-IL" i="1" smtClean="0"/>
              <a:t>organizing</a:t>
            </a:r>
            <a:r>
              <a:rPr lang="en-US" altLang="he-IL" smtClean="0"/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he-IL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altLang="he-IL" smtClean="0"/>
              <a:t>…. or at least our discussion of networks?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Why</a:t>
            </a:r>
            <a:r>
              <a:rPr lang="en-US" altLang="he-IL" dirty="0" smtClean="0"/>
              <a:t> Layering?</a:t>
            </a:r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he-IL" sz="3200" dirty="0" smtClean="0"/>
              <a:t>Dealing with complex systems:</a:t>
            </a:r>
          </a:p>
          <a:p>
            <a:pPr marL="457200" lvl="2" indent="-457200">
              <a:buFont typeface="Wingdings" panose="05000000000000000000" pitchFamily="2" charset="2"/>
              <a:buChar char="q"/>
            </a:pPr>
            <a:r>
              <a:rPr lang="en-US" altLang="he-IL" dirty="0" smtClean="0"/>
              <a:t>explicit structure allows identification, relationship of complex system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pieces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layered </a:t>
            </a:r>
            <a:r>
              <a:rPr lang="en-US" altLang="he-IL" i="1" dirty="0" smtClean="0">
                <a:solidFill>
                  <a:srgbClr val="CC0000"/>
                </a:solidFill>
                <a:ea typeface="Arial" pitchFamily="34" charset="0"/>
              </a:rPr>
              <a:t>reference model</a:t>
            </a:r>
            <a:r>
              <a:rPr lang="en-US" altLang="he-IL" dirty="0" smtClean="0">
                <a:ea typeface="Arial" pitchFamily="34" charset="0"/>
              </a:rPr>
              <a:t> for discussion</a:t>
            </a:r>
          </a:p>
          <a:p>
            <a:pPr marL="342900" lvl="1" indent="-342900" eaLnBrk="1" hangingPunct="1"/>
            <a:endParaRPr lang="en-US" altLang="he-IL" dirty="0" smtClean="0">
              <a:ea typeface="Arial" pitchFamily="34" charset="0"/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q"/>
            </a:pPr>
            <a:r>
              <a:rPr lang="en-US" altLang="he-IL" sz="3200" dirty="0" smtClean="0"/>
              <a:t>Modularization eases maintenance, updating of system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change of implementation of layer</a:t>
            </a:r>
            <a:r>
              <a:rPr lang="ja-JP" altLang="en-US" dirty="0" smtClean="0">
                <a:ea typeface="MS PGothic" pitchFamily="34" charset="-128"/>
              </a:rPr>
              <a:t>’</a:t>
            </a:r>
            <a:r>
              <a:rPr lang="en-US" altLang="ja-JP" dirty="0" smtClean="0">
                <a:ea typeface="MS PGothic" pitchFamily="34" charset="-128"/>
              </a:rPr>
              <a:t>s service transparent to rest of system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q"/>
            </a:pPr>
            <a:r>
              <a:rPr lang="en-US" altLang="he-IL" dirty="0" smtClean="0">
                <a:ea typeface="Arial" pitchFamily="34" charset="0"/>
              </a:rPr>
              <a:t>e.g., change in gate procedure doesn‘t</a:t>
            </a:r>
            <a:r>
              <a:rPr lang="en-US" altLang="ja-JP" dirty="0" smtClean="0">
                <a:ea typeface="MS PGothic" pitchFamily="34" charset="-128"/>
              </a:rPr>
              <a:t> affect rest of system</a:t>
            </a:r>
            <a:endParaRPr lang="en-US" altLang="he-IL" dirty="0" smtClean="0"/>
          </a:p>
        </p:txBody>
      </p:sp>
      <p:sp>
        <p:nvSpPr>
          <p:cNvPr id="126978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he-IL" smtClean="0">
                <a:ea typeface="MS PGothic" pitchFamily="34" charset="-128"/>
              </a:rPr>
              <a:t>Introduction</a:t>
            </a:r>
          </a:p>
        </p:txBody>
      </p:sp>
      <p:sp>
        <p:nvSpPr>
          <p:cNvPr id="1269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he-IL"/>
              <a:t>1-</a:t>
            </a:r>
            <a:fld id="{19FFA9DC-401C-4D10-89D3-6AD1356E87DC}" type="slidenum">
              <a:rPr lang="en-US" altLang="he-IL"/>
              <a:pPr/>
              <a:t>60</a:t>
            </a:fld>
            <a:endParaRPr lang="en-US" alt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ISO/OSI </a:t>
            </a:r>
            <a:r>
              <a:rPr lang="en-US" altLang="he-IL" dirty="0" smtClean="0"/>
              <a:t>Reference Model</a:t>
            </a:r>
            <a:endParaRPr lang="en-US" altLang="he-IL" dirty="0"/>
          </a:p>
        </p:txBody>
      </p:sp>
      <p:sp>
        <p:nvSpPr>
          <p:cNvPr id="12902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626968" cy="4967700"/>
          </a:xfrm>
        </p:spPr>
        <p:txBody>
          <a:bodyPr>
            <a:normAutofit fontScale="92500" lnSpcReduction="20000"/>
          </a:bodyPr>
          <a:lstStyle/>
          <a:p>
            <a:pPr algn="l" rtl="0" eaLnBrk="1" hangingPunct="1">
              <a:buSzPct val="75000"/>
            </a:pPr>
            <a:r>
              <a:rPr lang="en-US" altLang="he-IL" i="1" dirty="0" smtClean="0">
                <a:solidFill>
                  <a:srgbClr val="CC0000"/>
                </a:solidFill>
              </a:rPr>
              <a:t>presentation:</a:t>
            </a:r>
            <a:r>
              <a:rPr lang="en-US" altLang="he-IL" dirty="0" smtClean="0"/>
              <a:t> allow applications to interpret meaning of data, e.g., encryption, compression, machine-specific conventions</a:t>
            </a:r>
          </a:p>
          <a:p>
            <a:pPr algn="l" rtl="0" eaLnBrk="1" hangingPunct="1">
              <a:buSzPct val="75000"/>
            </a:pPr>
            <a:endParaRPr lang="en-US" altLang="he-IL" i="1" dirty="0" smtClean="0">
              <a:solidFill>
                <a:srgbClr val="CC0000"/>
              </a:solidFill>
            </a:endParaRPr>
          </a:p>
          <a:p>
            <a:pPr algn="l" rtl="0" eaLnBrk="1" hangingPunct="1">
              <a:buSzPct val="75000"/>
            </a:pPr>
            <a:r>
              <a:rPr lang="en-US" altLang="he-IL" i="1" dirty="0" smtClean="0">
                <a:solidFill>
                  <a:srgbClr val="CC0000"/>
                </a:solidFill>
              </a:rPr>
              <a:t>session:</a:t>
            </a:r>
            <a:r>
              <a:rPr lang="en-US" altLang="he-IL" dirty="0" smtClean="0"/>
              <a:t> synchronization, </a:t>
            </a:r>
            <a:r>
              <a:rPr lang="en-US" altLang="he-IL" dirty="0" err="1" smtClean="0"/>
              <a:t>checkpointing</a:t>
            </a:r>
            <a:r>
              <a:rPr lang="en-US" altLang="he-IL" dirty="0" smtClean="0"/>
              <a:t>, recovery of data exchange</a:t>
            </a:r>
          </a:p>
          <a:p>
            <a:pPr algn="l" rtl="0" eaLnBrk="1" hangingPunct="1">
              <a:buSzPct val="75000"/>
            </a:pPr>
            <a:r>
              <a:rPr lang="en-US" altLang="he-IL" dirty="0" smtClean="0"/>
              <a:t>Internet stack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missing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these layers!</a:t>
            </a:r>
          </a:p>
          <a:p>
            <a:pPr lvl="1" algn="l" rtl="0" eaLnBrk="1" hangingPunct="1"/>
            <a:endParaRPr lang="en-US" altLang="he-IL" dirty="0" smtClean="0">
              <a:ea typeface="Arial" pitchFamily="34" charset="0"/>
            </a:endParaRPr>
          </a:p>
          <a:p>
            <a:pPr lvl="1" algn="l" rtl="0" eaLnBrk="1" hangingPunct="1"/>
            <a:r>
              <a:rPr lang="en-US" altLang="he-IL" dirty="0" smtClean="0">
                <a:ea typeface="Arial" pitchFamily="34" charset="0"/>
              </a:rPr>
              <a:t>these services, </a:t>
            </a:r>
            <a:r>
              <a:rPr lang="en-US" altLang="he-IL" i="1" dirty="0" smtClean="0">
                <a:ea typeface="Arial" pitchFamily="34" charset="0"/>
              </a:rPr>
              <a:t>if needed,</a:t>
            </a:r>
            <a:r>
              <a:rPr lang="en-US" altLang="he-IL" dirty="0" smtClean="0">
                <a:ea typeface="Arial" pitchFamily="34" charset="0"/>
              </a:rPr>
              <a:t> must be implemented in application</a:t>
            </a:r>
          </a:p>
          <a:p>
            <a:pPr lvl="1" algn="l" rtl="0" eaLnBrk="1" hangingPunct="1"/>
            <a:r>
              <a:rPr lang="en-US" altLang="he-IL" dirty="0" smtClean="0">
                <a:ea typeface="Arial" pitchFamily="34" charset="0"/>
              </a:rPr>
              <a:t>needed?</a:t>
            </a:r>
          </a:p>
        </p:txBody>
      </p:sp>
      <p:sp>
        <p:nvSpPr>
          <p:cNvPr id="129027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5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he-IL" sz="2400" dirty="0">
              <a:ea typeface="MS PGothic" pitchFamily="34" charset="-128"/>
            </a:endParaRPr>
          </a:p>
          <a:p>
            <a:pPr algn="ctr">
              <a:lnSpc>
                <a:spcPct val="70000"/>
              </a:lnSpc>
            </a:pPr>
            <a:r>
              <a:rPr lang="en-US" altLang="he-IL" sz="2400" dirty="0">
                <a:ea typeface="MS PGothic" pitchFamily="34" charset="-128"/>
              </a:rPr>
              <a:t>physical</a:t>
            </a:r>
          </a:p>
        </p:txBody>
      </p:sp>
      <p:sp>
        <p:nvSpPr>
          <p:cNvPr id="129032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9033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9034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9035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9037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 smtClean="0"/>
              <a:t>Internet Protocol Stack</a:t>
            </a:r>
          </a:p>
        </p:txBody>
      </p:sp>
      <p:sp>
        <p:nvSpPr>
          <p:cNvPr id="1310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9512" y="1556792"/>
            <a:ext cx="6278438" cy="5301208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>
                <a:solidFill>
                  <a:srgbClr val="CC0000"/>
                </a:solidFill>
              </a:rPr>
              <a:t>A</a:t>
            </a:r>
            <a:r>
              <a:rPr lang="en-US" altLang="he-IL" sz="2000" i="1" dirty="0" smtClean="0">
                <a:solidFill>
                  <a:srgbClr val="CC0000"/>
                </a:solidFill>
              </a:rPr>
              <a:t>pplication:</a:t>
            </a:r>
            <a:r>
              <a:rPr lang="en-US" altLang="he-IL" sz="2000" dirty="0"/>
              <a:t> </a:t>
            </a:r>
            <a:r>
              <a:rPr lang="en-US" altLang="he-IL" sz="1600" dirty="0" smtClean="0"/>
              <a:t>Actual job of applications.</a:t>
            </a:r>
          </a:p>
          <a:p>
            <a:pPr>
              <a:lnSpc>
                <a:spcPct val="150000"/>
              </a:lnSpc>
              <a:buSzPct val="75000"/>
            </a:pPr>
            <a:r>
              <a:rPr lang="en-US" altLang="he-IL" sz="1400" i="1" dirty="0">
                <a:solidFill>
                  <a:srgbClr val="CC0000"/>
                </a:solidFill>
              </a:rPr>
              <a:t>S</a:t>
            </a:r>
            <a:r>
              <a:rPr lang="en-US" altLang="he-IL" sz="1400" i="1" dirty="0" smtClean="0">
                <a:solidFill>
                  <a:srgbClr val="CC0000"/>
                </a:solidFill>
              </a:rPr>
              <a:t>ession:</a:t>
            </a:r>
            <a:r>
              <a:rPr lang="en-US" altLang="he-IL" sz="1400" dirty="0" smtClean="0"/>
              <a:t> Combines independent request-responses to the session logic sometimes reflecting transaction of user, real or virtual.</a:t>
            </a:r>
            <a:endParaRPr lang="en-US" altLang="he-IL" sz="1400" dirty="0" smtClean="0">
              <a:ea typeface="Arial" pitchFamily="34" charset="0"/>
            </a:endParaRP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>
                <a:solidFill>
                  <a:srgbClr val="CC0000"/>
                </a:solidFill>
              </a:rPr>
              <a:t>T</a:t>
            </a:r>
            <a:r>
              <a:rPr lang="en-US" altLang="he-IL" sz="2000" i="1" dirty="0" smtClean="0">
                <a:solidFill>
                  <a:srgbClr val="CC0000"/>
                </a:solidFill>
              </a:rPr>
              <a:t>ransport:</a:t>
            </a:r>
            <a:r>
              <a:rPr lang="en-US" altLang="he-IL" sz="2000" dirty="0" smtClean="0"/>
              <a:t> </a:t>
            </a:r>
            <a:r>
              <a:rPr lang="en-US" altLang="he-IL" sz="1600" dirty="0" smtClean="0"/>
              <a:t>Creates multiple parallel application-serving delivery channels (called ports) above each network point. 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Network:</a:t>
            </a:r>
            <a:r>
              <a:rPr lang="en-US" altLang="he-IL" sz="2000" dirty="0" smtClean="0"/>
              <a:t> </a:t>
            </a:r>
            <a:r>
              <a:rPr lang="en-US" altLang="he-IL" sz="1600" dirty="0" smtClean="0"/>
              <a:t>Delivery across networks: from the sending LAN to the receiving LAN using routing.</a:t>
            </a:r>
            <a:endParaRPr lang="en-US" altLang="he-IL" sz="1600" dirty="0" smtClean="0">
              <a:ea typeface="Arial" pitchFamily="34" charset="0"/>
            </a:endParaRP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Data-Link:</a:t>
            </a:r>
            <a:r>
              <a:rPr lang="en-US" altLang="he-IL" sz="2000" dirty="0" smtClean="0"/>
              <a:t> </a:t>
            </a:r>
            <a:r>
              <a:rPr lang="en-US" altLang="he-IL" sz="1600" dirty="0" smtClean="0"/>
              <a:t>Delivery within local network (LAN) between directly connected NICs.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>
                <a:solidFill>
                  <a:srgbClr val="CC0000"/>
                </a:solidFill>
              </a:rPr>
              <a:t>P</a:t>
            </a:r>
            <a:r>
              <a:rPr lang="en-US" altLang="he-IL" sz="2000" i="1" dirty="0" smtClean="0">
                <a:solidFill>
                  <a:srgbClr val="CC0000"/>
                </a:solidFill>
              </a:rPr>
              <a:t>hysical</a:t>
            </a:r>
            <a:r>
              <a:rPr lang="en-US" altLang="he-IL" sz="1600" i="1" dirty="0" smtClean="0">
                <a:solidFill>
                  <a:srgbClr val="CC0000"/>
                </a:solidFill>
              </a:rPr>
              <a:t>:</a:t>
            </a:r>
            <a:r>
              <a:rPr lang="en-US" altLang="he-IL" sz="1600" dirty="0" smtClean="0"/>
              <a:t> Transfer of ‘1’ and ‘0’ bits via electro-magnetic media channels: decoding/encoding, signal detection, calibration, channel creation, frequency, power, modulations, etc.</a:t>
            </a:r>
            <a:endParaRPr lang="en-US" altLang="ja-JP" sz="1600" dirty="0" smtClean="0"/>
          </a:p>
        </p:txBody>
      </p:sp>
      <p:sp>
        <p:nvSpPr>
          <p:cNvPr id="13107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107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1080" name="Text Box 7"/>
          <p:cNvSpPr txBox="1">
            <a:spLocks noChangeArrowheads="1"/>
          </p:cNvSpPr>
          <p:nvPr/>
        </p:nvSpPr>
        <p:spPr bwMode="auto">
          <a:xfrm>
            <a:off x="6555336" y="1920875"/>
            <a:ext cx="165943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he-IL" sz="2400" dirty="0">
                <a:ea typeface="MS PGothic" pitchFamily="34" charset="-128"/>
              </a:rPr>
              <a:t>application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transport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network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link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physical</a:t>
            </a:r>
          </a:p>
        </p:txBody>
      </p:sp>
      <p:sp>
        <p:nvSpPr>
          <p:cNvPr id="13108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07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 smtClean="0"/>
              <a:t>Internet Protocol Stack</a:t>
            </a:r>
          </a:p>
        </p:txBody>
      </p:sp>
      <p:sp>
        <p:nvSpPr>
          <p:cNvPr id="13107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858916" cy="496770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application:</a:t>
            </a:r>
            <a:r>
              <a:rPr lang="en-US" altLang="he-IL" sz="2000" dirty="0" smtClean="0"/>
              <a:t> supporting network applications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he-IL" sz="2000" dirty="0" smtClean="0">
                <a:ea typeface="Arial" pitchFamily="34" charset="0"/>
              </a:rPr>
              <a:t>FTP, SMTP, HTTP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transport:</a:t>
            </a:r>
            <a:r>
              <a:rPr lang="en-US" altLang="he-IL" sz="2000" dirty="0" smtClean="0"/>
              <a:t> process-process data transfer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he-IL" sz="2000" dirty="0" smtClean="0">
                <a:ea typeface="Arial" pitchFamily="34" charset="0"/>
              </a:rPr>
              <a:t>TCP, UDP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network:</a:t>
            </a:r>
            <a:r>
              <a:rPr lang="en-US" altLang="he-IL" sz="2000" dirty="0" smtClean="0"/>
              <a:t> routing of datagrams from source to destination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he-IL" sz="2000" dirty="0" smtClean="0">
                <a:ea typeface="Arial" pitchFamily="34" charset="0"/>
              </a:rPr>
              <a:t>IP, routing protocols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link:</a:t>
            </a:r>
            <a:r>
              <a:rPr lang="en-US" altLang="he-IL" sz="2000" dirty="0" smtClean="0"/>
              <a:t> data transfer between neighboring  network elements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he-IL" sz="2000" dirty="0" smtClean="0">
                <a:ea typeface="Arial" pitchFamily="34" charset="0"/>
              </a:rPr>
              <a:t>Ethernet, 802.11 (</a:t>
            </a:r>
            <a:r>
              <a:rPr lang="en-US" altLang="he-IL" sz="2000" dirty="0" err="1" smtClean="0">
                <a:ea typeface="Arial" pitchFamily="34" charset="0"/>
              </a:rPr>
              <a:t>WiFi</a:t>
            </a:r>
            <a:r>
              <a:rPr lang="en-US" altLang="he-IL" sz="2000" dirty="0" smtClean="0">
                <a:ea typeface="Arial" pitchFamily="34" charset="0"/>
              </a:rPr>
              <a:t>), PPP</a:t>
            </a:r>
          </a:p>
          <a:p>
            <a:pPr eaLnBrk="1" hangingPunct="1">
              <a:lnSpc>
                <a:spcPct val="150000"/>
              </a:lnSpc>
              <a:buSzPct val="75000"/>
            </a:pPr>
            <a:r>
              <a:rPr lang="en-US" altLang="he-IL" sz="2000" i="1" dirty="0" smtClean="0">
                <a:solidFill>
                  <a:srgbClr val="CC0000"/>
                </a:solidFill>
              </a:rPr>
              <a:t>physical:</a:t>
            </a:r>
            <a:r>
              <a:rPr lang="en-US" altLang="he-IL" sz="2000" dirty="0" smtClean="0"/>
              <a:t> bits </a:t>
            </a:r>
            <a:r>
              <a:rPr lang="ja-JP" altLang="en-US" sz="2000" dirty="0" smtClean="0"/>
              <a:t>“</a:t>
            </a:r>
            <a:r>
              <a:rPr lang="en-US" altLang="ja-JP" sz="2000" dirty="0" smtClean="0"/>
              <a:t>on the wire</a:t>
            </a:r>
            <a:r>
              <a:rPr lang="ja-JP" altLang="en-US" sz="2000" dirty="0" smtClean="0"/>
              <a:t>”</a:t>
            </a:r>
            <a:endParaRPr lang="en-US" altLang="ja-JP" sz="2000" dirty="0" smtClean="0"/>
          </a:p>
        </p:txBody>
      </p:sp>
      <p:sp>
        <p:nvSpPr>
          <p:cNvPr id="13107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107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1080" name="Text Box 7"/>
          <p:cNvSpPr txBox="1">
            <a:spLocks noChangeArrowheads="1"/>
          </p:cNvSpPr>
          <p:nvPr/>
        </p:nvSpPr>
        <p:spPr bwMode="auto">
          <a:xfrm>
            <a:off x="6555336" y="1920875"/>
            <a:ext cx="165943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he-IL" sz="2400" dirty="0">
                <a:ea typeface="MS PGothic" pitchFamily="34" charset="-128"/>
              </a:rPr>
              <a:t>application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transport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network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link</a:t>
            </a:r>
          </a:p>
          <a:p>
            <a:pPr algn="ctr"/>
            <a:endParaRPr lang="en-US" altLang="he-IL" sz="2400" dirty="0">
              <a:ea typeface="MS PGothic" pitchFamily="34" charset="-128"/>
            </a:endParaRPr>
          </a:p>
          <a:p>
            <a:pPr algn="ctr"/>
            <a:r>
              <a:rPr lang="en-US" altLang="he-IL" sz="2400" dirty="0">
                <a:ea typeface="MS PGothic" pitchFamily="34" charset="-128"/>
              </a:rPr>
              <a:t>physical</a:t>
            </a:r>
          </a:p>
        </p:txBody>
      </p:sp>
      <p:sp>
        <p:nvSpPr>
          <p:cNvPr id="13108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108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4" name="Rectangle 16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 smtClean="0"/>
              <a:t>Encapsulation</a:t>
            </a:r>
          </a:p>
        </p:txBody>
      </p:sp>
      <p:sp>
        <p:nvSpPr>
          <p:cNvPr id="133124" name="Freeform 99"/>
          <p:cNvSpPr>
            <a:spLocks/>
          </p:cNvSpPr>
          <p:nvPr/>
        </p:nvSpPr>
        <p:spPr bwMode="auto">
          <a:xfrm>
            <a:off x="6769522" y="4986337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33125" name="Freeform 3"/>
          <p:cNvSpPr>
            <a:spLocks/>
          </p:cNvSpPr>
          <p:nvPr/>
        </p:nvSpPr>
        <p:spPr bwMode="auto">
          <a:xfrm>
            <a:off x="6920335" y="3076575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7120360" y="3584575"/>
            <a:ext cx="1052512" cy="355600"/>
            <a:chOff x="4410" y="1365"/>
            <a:chExt cx="663" cy="224"/>
          </a:xfrm>
        </p:grpSpPr>
        <p:sp>
          <p:nvSpPr>
            <p:cNvPr id="133260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61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62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63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897580 h 63"/>
                <a:gd name="T2" fmla="*/ 2147483646 w 280"/>
                <a:gd name="T3" fmla="*/ 872923 h 63"/>
                <a:gd name="T4" fmla="*/ 2147483646 w 280"/>
                <a:gd name="T5" fmla="*/ 0 h 63"/>
                <a:gd name="T6" fmla="*/ 2147483646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133264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3" name="Group 170"/>
          <p:cNvGrpSpPr>
            <a:grpSpLocks/>
          </p:cNvGrpSpPr>
          <p:nvPr/>
        </p:nvGrpSpPr>
        <p:grpSpPr bwMode="auto">
          <a:xfrm>
            <a:off x="7183860" y="5843587"/>
            <a:ext cx="881062" cy="422275"/>
            <a:chOff x="2356" y="1300"/>
            <a:chExt cx="555" cy="194"/>
          </a:xfrm>
        </p:grpSpPr>
        <p:sp>
          <p:nvSpPr>
            <p:cNvPr id="1332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332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332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4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258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33259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33256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57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3128" name="Freeform 2"/>
          <p:cNvSpPr>
            <a:spLocks/>
          </p:cNvSpPr>
          <p:nvPr/>
        </p:nvSpPr>
        <p:spPr bwMode="auto">
          <a:xfrm>
            <a:off x="3608810" y="2278062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33129" name="Text Box 8"/>
          <p:cNvSpPr txBox="1">
            <a:spLocks noChangeArrowheads="1"/>
          </p:cNvSpPr>
          <p:nvPr/>
        </p:nvSpPr>
        <p:spPr bwMode="auto">
          <a:xfrm>
            <a:off x="2507085" y="1054100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rgbClr val="000099"/>
                </a:solidFill>
                <a:ea typeface="MS PGothic" pitchFamily="34" charset="-128"/>
              </a:rPr>
              <a:t>source</a:t>
            </a:r>
          </a:p>
        </p:txBody>
      </p:sp>
      <p:sp>
        <p:nvSpPr>
          <p:cNvPr id="133130" name="Freeform 10"/>
          <p:cNvSpPr>
            <a:spLocks/>
          </p:cNvSpPr>
          <p:nvPr/>
        </p:nvSpPr>
        <p:spPr bwMode="auto">
          <a:xfrm>
            <a:off x="3659610" y="1481137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33131" name="Rectangle 23"/>
          <p:cNvSpPr>
            <a:spLocks noChangeArrowheads="1"/>
          </p:cNvSpPr>
          <p:nvPr/>
        </p:nvSpPr>
        <p:spPr bwMode="auto">
          <a:xfrm>
            <a:off x="2435647" y="1490662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3132" name="Rectangle 24"/>
          <p:cNvSpPr>
            <a:spLocks noChangeArrowheads="1"/>
          </p:cNvSpPr>
          <p:nvPr/>
        </p:nvSpPr>
        <p:spPr bwMode="auto">
          <a:xfrm>
            <a:off x="2388022" y="1562100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3133" name="Line 25"/>
          <p:cNvSpPr>
            <a:spLocks noChangeShapeType="1"/>
          </p:cNvSpPr>
          <p:nvPr/>
        </p:nvSpPr>
        <p:spPr bwMode="auto">
          <a:xfrm>
            <a:off x="2388022" y="18796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34" name="Text Box 26"/>
          <p:cNvSpPr txBox="1">
            <a:spLocks noChangeArrowheads="1"/>
          </p:cNvSpPr>
          <p:nvPr/>
        </p:nvSpPr>
        <p:spPr bwMode="auto">
          <a:xfrm>
            <a:off x="2345160" y="1528762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physical</a:t>
            </a:r>
          </a:p>
        </p:txBody>
      </p:sp>
      <p:sp>
        <p:nvSpPr>
          <p:cNvPr id="133135" name="Line 27"/>
          <p:cNvSpPr>
            <a:spLocks noChangeShapeType="1"/>
          </p:cNvSpPr>
          <p:nvPr/>
        </p:nvSpPr>
        <p:spPr bwMode="auto">
          <a:xfrm>
            <a:off x="2395960" y="22002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36" name="Line 28"/>
          <p:cNvSpPr>
            <a:spLocks noChangeShapeType="1"/>
          </p:cNvSpPr>
          <p:nvPr/>
        </p:nvSpPr>
        <p:spPr bwMode="auto">
          <a:xfrm>
            <a:off x="2400722" y="2481262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37" name="Line 29"/>
          <p:cNvSpPr>
            <a:spLocks noChangeShapeType="1"/>
          </p:cNvSpPr>
          <p:nvPr/>
        </p:nvSpPr>
        <p:spPr bwMode="auto">
          <a:xfrm>
            <a:off x="2400722" y="2757487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010072" y="2198687"/>
            <a:ext cx="1208088" cy="303213"/>
            <a:chOff x="501" y="1990"/>
            <a:chExt cx="761" cy="191"/>
          </a:xfrm>
        </p:grpSpPr>
        <p:sp>
          <p:nvSpPr>
            <p:cNvPr id="133246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47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48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249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50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51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86160" y="1827212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CC0000"/>
                </a:solidFill>
                <a:ea typeface="MS PGothic" pitchFamily="34" charset="-128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324397" y="1863725"/>
            <a:ext cx="301625" cy="292100"/>
            <a:chOff x="1962" y="2058"/>
            <a:chExt cx="190" cy="184"/>
          </a:xfrm>
        </p:grpSpPr>
        <p:sp>
          <p:nvSpPr>
            <p:cNvPr id="133244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45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-13865" y="2166937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CC0000"/>
                </a:solidFill>
                <a:ea typeface="MS PGothic" pitchFamily="34" charset="-128"/>
              </a:rPr>
              <a:t>datagram</a:t>
            </a:r>
          </a:p>
        </p:txBody>
      </p:sp>
      <p:sp>
        <p:nvSpPr>
          <p:cNvPr id="133142" name="Text Box 54"/>
          <p:cNvSpPr txBox="1">
            <a:spLocks noChangeArrowheads="1"/>
          </p:cNvSpPr>
          <p:nvPr/>
        </p:nvSpPr>
        <p:spPr bwMode="auto">
          <a:xfrm>
            <a:off x="1340272" y="4765674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2000" i="1">
                <a:solidFill>
                  <a:srgbClr val="000099"/>
                </a:solidFill>
                <a:ea typeface="MS PGothic" pitchFamily="34" charset="-128"/>
              </a:rPr>
              <a:t>destination</a:t>
            </a:r>
          </a:p>
        </p:txBody>
      </p:sp>
      <p:sp>
        <p:nvSpPr>
          <p:cNvPr id="133143" name="Freeform 56"/>
          <p:cNvSpPr>
            <a:spLocks/>
          </p:cNvSpPr>
          <p:nvPr/>
        </p:nvSpPr>
        <p:spPr bwMode="auto">
          <a:xfrm>
            <a:off x="2770610" y="5370512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33144" name="Rectangle 57"/>
          <p:cNvSpPr>
            <a:spLocks noChangeArrowheads="1"/>
          </p:cNvSpPr>
          <p:nvPr/>
        </p:nvSpPr>
        <p:spPr bwMode="auto">
          <a:xfrm>
            <a:off x="1548234" y="5140373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3145" name="Rectangle 58"/>
          <p:cNvSpPr>
            <a:spLocks noChangeArrowheads="1"/>
          </p:cNvSpPr>
          <p:nvPr/>
        </p:nvSpPr>
        <p:spPr bwMode="auto">
          <a:xfrm>
            <a:off x="1500609" y="5211811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33146" name="Line 59"/>
          <p:cNvSpPr>
            <a:spLocks noChangeShapeType="1"/>
          </p:cNvSpPr>
          <p:nvPr/>
        </p:nvSpPr>
        <p:spPr bwMode="auto">
          <a:xfrm>
            <a:off x="1500609" y="552931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47" name="Text Box 60"/>
          <p:cNvSpPr txBox="1">
            <a:spLocks noChangeArrowheads="1"/>
          </p:cNvSpPr>
          <p:nvPr/>
        </p:nvSpPr>
        <p:spPr bwMode="auto">
          <a:xfrm>
            <a:off x="1457747" y="5192711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he-IL" sz="1800">
                <a:ea typeface="MS PGothic" pitchFamily="34" charset="-128"/>
              </a:rPr>
              <a:t>physical</a:t>
            </a:r>
          </a:p>
        </p:txBody>
      </p:sp>
      <p:sp>
        <p:nvSpPr>
          <p:cNvPr id="133148" name="Line 61"/>
          <p:cNvSpPr>
            <a:spLocks noChangeShapeType="1"/>
          </p:cNvSpPr>
          <p:nvPr/>
        </p:nvSpPr>
        <p:spPr bwMode="auto">
          <a:xfrm>
            <a:off x="1508547" y="584998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49" name="Line 62"/>
          <p:cNvSpPr>
            <a:spLocks noChangeShapeType="1"/>
          </p:cNvSpPr>
          <p:nvPr/>
        </p:nvSpPr>
        <p:spPr bwMode="auto">
          <a:xfrm>
            <a:off x="1513309" y="613097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33150" name="Line 63"/>
          <p:cNvSpPr>
            <a:spLocks noChangeShapeType="1"/>
          </p:cNvSpPr>
          <p:nvPr/>
        </p:nvSpPr>
        <p:spPr bwMode="auto">
          <a:xfrm>
            <a:off x="1513309" y="640719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-56728" y="6357937"/>
            <a:ext cx="1479550" cy="303213"/>
            <a:chOff x="332" y="2224"/>
            <a:chExt cx="932" cy="191"/>
          </a:xfrm>
        </p:grpSpPr>
        <p:sp>
          <p:nvSpPr>
            <p:cNvPr id="133236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37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38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239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l</a:t>
              </a:r>
            </a:p>
          </p:txBody>
        </p:sp>
        <p:sp>
          <p:nvSpPr>
            <p:cNvPr id="133240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41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42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43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211560" y="6059487"/>
            <a:ext cx="1208087" cy="303213"/>
            <a:chOff x="501" y="1990"/>
            <a:chExt cx="761" cy="191"/>
          </a:xfrm>
        </p:grpSpPr>
        <p:sp>
          <p:nvSpPr>
            <p:cNvPr id="133230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31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32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233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34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35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514772" y="5751512"/>
            <a:ext cx="890588" cy="303213"/>
            <a:chOff x="645" y="1734"/>
            <a:chExt cx="561" cy="191"/>
          </a:xfrm>
        </p:grpSpPr>
        <p:sp>
          <p:nvSpPr>
            <p:cNvPr id="133226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27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28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29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85"/>
          <p:cNvGrpSpPr>
            <a:grpSpLocks/>
          </p:cNvGrpSpPr>
          <p:nvPr/>
        </p:nvGrpSpPr>
        <p:grpSpPr bwMode="auto">
          <a:xfrm>
            <a:off x="721147" y="5440362"/>
            <a:ext cx="679450" cy="301625"/>
            <a:chOff x="780" y="1553"/>
            <a:chExt cx="428" cy="190"/>
          </a:xfrm>
        </p:grpSpPr>
        <p:sp>
          <p:nvSpPr>
            <p:cNvPr id="133224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25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5445547" y="4994275"/>
            <a:ext cx="1387475" cy="1035050"/>
            <a:chOff x="3601" y="168"/>
            <a:chExt cx="874" cy="652"/>
          </a:xfrm>
        </p:grpSpPr>
        <p:sp>
          <p:nvSpPr>
            <p:cNvPr id="133219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20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21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33222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he-IL" sz="1800">
                  <a:ea typeface="MS PGothic" pitchFamily="34" charset="-128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he-IL" sz="1800">
                  <a:ea typeface="MS PGothic" pitchFamily="34" charset="-128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he-IL" sz="1800">
                  <a:ea typeface="MS PGothic" pitchFamily="34" charset="-128"/>
                </a:rPr>
                <a:t>physical</a:t>
              </a:r>
            </a:p>
          </p:txBody>
        </p:sp>
        <p:sp>
          <p:nvSpPr>
            <p:cNvPr id="133223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612235" y="3101975"/>
            <a:ext cx="1387475" cy="733425"/>
            <a:chOff x="4696" y="597"/>
            <a:chExt cx="874" cy="462"/>
          </a:xfrm>
        </p:grpSpPr>
        <p:sp>
          <p:nvSpPr>
            <p:cNvPr id="133215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16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17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33218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he-IL" sz="1800">
                  <a:ea typeface="MS PGothic" pitchFamily="34" charset="-128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he-IL" sz="1800">
                  <a:ea typeface="MS PGothic" pitchFamily="34" charset="-128"/>
                </a:rPr>
                <a:t>physical</a:t>
              </a:r>
            </a:p>
          </p:txBody>
        </p:sp>
      </p:grpSp>
      <p:sp>
        <p:nvSpPr>
          <p:cNvPr id="133157" name="Freeform 114"/>
          <p:cNvSpPr>
            <a:spLocks/>
          </p:cNvSpPr>
          <p:nvPr/>
        </p:nvSpPr>
        <p:spPr bwMode="auto">
          <a:xfrm>
            <a:off x="1619672" y="1363662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13" name="Group 115"/>
          <p:cNvGrpSpPr>
            <a:grpSpLocks/>
          </p:cNvGrpSpPr>
          <p:nvPr/>
        </p:nvGrpSpPr>
        <p:grpSpPr bwMode="auto">
          <a:xfrm>
            <a:off x="4029497" y="5376862"/>
            <a:ext cx="1479550" cy="303213"/>
            <a:chOff x="332" y="2224"/>
            <a:chExt cx="932" cy="191"/>
          </a:xfrm>
        </p:grpSpPr>
        <p:sp>
          <p:nvSpPr>
            <p:cNvPr id="133207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08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09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210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l</a:t>
              </a:r>
            </a:p>
          </p:txBody>
        </p:sp>
        <p:sp>
          <p:nvSpPr>
            <p:cNvPr id="133211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12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13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14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" name="Group 124"/>
          <p:cNvGrpSpPr>
            <a:grpSpLocks/>
          </p:cNvGrpSpPr>
          <p:nvPr/>
        </p:nvGrpSpPr>
        <p:grpSpPr bwMode="auto">
          <a:xfrm>
            <a:off x="4288260" y="5070475"/>
            <a:ext cx="1208087" cy="303212"/>
            <a:chOff x="501" y="1990"/>
            <a:chExt cx="761" cy="191"/>
          </a:xfrm>
        </p:grpSpPr>
        <p:sp>
          <p:nvSpPr>
            <p:cNvPr id="133201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202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203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204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205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06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060035" y="5437187"/>
            <a:ext cx="1208087" cy="303213"/>
            <a:chOff x="501" y="1990"/>
            <a:chExt cx="761" cy="191"/>
          </a:xfrm>
        </p:grpSpPr>
        <p:sp>
          <p:nvSpPr>
            <p:cNvPr id="133195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196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197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198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199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200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729085" y="2495550"/>
            <a:ext cx="1479550" cy="303212"/>
            <a:chOff x="332" y="2224"/>
            <a:chExt cx="932" cy="191"/>
          </a:xfrm>
        </p:grpSpPr>
        <p:sp>
          <p:nvSpPr>
            <p:cNvPr id="133187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188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t</a:t>
              </a:r>
            </a:p>
          </p:txBody>
        </p:sp>
        <p:sp>
          <p:nvSpPr>
            <p:cNvPr id="133189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  <p:sp>
          <p:nvSpPr>
            <p:cNvPr id="133190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l</a:t>
              </a:r>
            </a:p>
          </p:txBody>
        </p:sp>
        <p:sp>
          <p:nvSpPr>
            <p:cNvPr id="133191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  <p:sp>
          <p:nvSpPr>
            <p:cNvPr id="133192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193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3194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3162" name="Text Box 166"/>
          <p:cNvSpPr txBox="1">
            <a:spLocks noChangeArrowheads="1"/>
          </p:cNvSpPr>
          <p:nvPr/>
        </p:nvSpPr>
        <p:spPr bwMode="auto">
          <a:xfrm>
            <a:off x="7712497" y="6242050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800" b="1">
                <a:ea typeface="MS PGothic" pitchFamily="34" charset="-128"/>
              </a:rPr>
              <a:t>router</a:t>
            </a:r>
          </a:p>
        </p:txBody>
      </p:sp>
      <p:sp>
        <p:nvSpPr>
          <p:cNvPr id="133163" name="Text Box 167"/>
          <p:cNvSpPr txBox="1">
            <a:spLocks noChangeArrowheads="1"/>
          </p:cNvSpPr>
          <p:nvPr/>
        </p:nvSpPr>
        <p:spPr bwMode="auto">
          <a:xfrm>
            <a:off x="7726785" y="3929062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800" b="1">
                <a:ea typeface="MS PGothic" pitchFamily="34" charset="-128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494135" y="1522412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CC0000"/>
                </a:solidFill>
                <a:ea typeface="MS PGothic" pitchFamily="34" charset="-128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554585" y="1549400"/>
            <a:ext cx="679450" cy="301625"/>
            <a:chOff x="780" y="1553"/>
            <a:chExt cx="428" cy="190"/>
          </a:xfrm>
        </p:grpSpPr>
        <p:sp>
          <p:nvSpPr>
            <p:cNvPr id="133185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186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319635" y="1870075"/>
            <a:ext cx="903287" cy="301625"/>
            <a:chOff x="1851" y="2046"/>
            <a:chExt cx="569" cy="190"/>
          </a:xfrm>
        </p:grpSpPr>
        <p:grpSp>
          <p:nvGrpSpPr>
            <p:cNvPr id="19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3183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133184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he-IL" sz="1400">
                    <a:ea typeface="MS PGothic" pitchFamily="34" charset="-128"/>
                  </a:rPr>
                  <a:t>H</a:t>
                </a:r>
                <a:r>
                  <a:rPr lang="en-US" altLang="he-IL" sz="1800" baseline="-25000">
                    <a:ea typeface="MS PGothic" pitchFamily="34" charset="-128"/>
                  </a:rPr>
                  <a:t>t</a:t>
                </a:r>
              </a:p>
            </p:txBody>
          </p:sp>
        </p:grpSp>
        <p:grpSp>
          <p:nvGrpSpPr>
            <p:cNvPr id="20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3181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133182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he-IL" sz="1400">
                    <a:ea typeface="MS PGothic" pitchFamily="34" charset="-128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025947" y="2193925"/>
            <a:ext cx="301625" cy="292100"/>
            <a:chOff x="1962" y="2058"/>
            <a:chExt cx="190" cy="184"/>
          </a:xfrm>
        </p:grpSpPr>
        <p:sp>
          <p:nvSpPr>
            <p:cNvPr id="133177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33178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400">
                  <a:ea typeface="MS PGothic" pitchFamily="34" charset="-128"/>
                </a:rPr>
                <a:t>H</a:t>
              </a:r>
              <a:r>
                <a:rPr lang="en-US" altLang="he-IL" sz="1800" baseline="-25000">
                  <a:ea typeface="MS PGothic" pitchFamily="34" charset="-128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-51965" y="2473325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CC0000"/>
                </a:solidFill>
                <a:ea typeface="MS PGothic" pitchFamily="34" charset="-128"/>
              </a:rPr>
              <a:t>frame</a:t>
            </a:r>
          </a:p>
        </p:txBody>
      </p:sp>
      <p:grpSp>
        <p:nvGrpSpPr>
          <p:cNvPr id="22" name="Group 187"/>
          <p:cNvGrpSpPr>
            <a:grpSpLocks/>
          </p:cNvGrpSpPr>
          <p:nvPr/>
        </p:nvGrpSpPr>
        <p:grpSpPr bwMode="auto">
          <a:xfrm flipH="1">
            <a:off x="2969047" y="5800725"/>
            <a:ext cx="803275" cy="771525"/>
            <a:chOff x="-44" y="1473"/>
            <a:chExt cx="981" cy="1105"/>
          </a:xfrm>
        </p:grpSpPr>
        <p:pic>
          <p:nvPicPr>
            <p:cNvPr id="133175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76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6298130 w 356"/>
                <a:gd name="T3" fmla="*/ 4812543 h 368"/>
                <a:gd name="T4" fmla="*/ 43059925 w 356"/>
                <a:gd name="T5" fmla="*/ 100260485 h 368"/>
                <a:gd name="T6" fmla="*/ 9489792 w 356"/>
                <a:gd name="T7" fmla="*/ 125389224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23" name="Group 190"/>
          <p:cNvGrpSpPr>
            <a:grpSpLocks/>
          </p:cNvGrpSpPr>
          <p:nvPr/>
        </p:nvGrpSpPr>
        <p:grpSpPr bwMode="auto">
          <a:xfrm flipH="1">
            <a:off x="3931072" y="1917700"/>
            <a:ext cx="803275" cy="771525"/>
            <a:chOff x="-44" y="1473"/>
            <a:chExt cx="981" cy="1105"/>
          </a:xfrm>
        </p:grpSpPr>
        <p:pic>
          <p:nvPicPr>
            <p:cNvPr id="133173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74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6298130 w 356"/>
                <a:gd name="T3" fmla="*/ 4812543 h 368"/>
                <a:gd name="T4" fmla="*/ 43059925 w 356"/>
                <a:gd name="T5" fmla="*/ 100260485 h 368"/>
                <a:gd name="T6" fmla="*/ 9489792 w 356"/>
                <a:gd name="T7" fmla="*/ 125389224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371 L 1.94444E-6 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926 L 3.61111E-6 0.0479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1.11111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2.77778E-7 0.13889 L 0.40295 0.13889 L 0.40295 0.09884 L 0.57153 0.10093 L 0.57153 0.57708 L 0.66372 0.50856 L 0.66372 0.42847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The </a:t>
            </a:r>
            <a:r>
              <a:rPr lang="en-US" altLang="he-IL" dirty="0" smtClean="0"/>
              <a:t>Complete Packet</a:t>
            </a:r>
            <a:endParaRPr lang="en-US" altLang="he-IL" dirty="0"/>
          </a:p>
        </p:txBody>
      </p:sp>
      <p:pic>
        <p:nvPicPr>
          <p:cNvPr id="143363" name="Picture 3"/>
          <p:cNvPicPr>
            <a:picLocks noChangeArrowheads="1"/>
          </p:cNvPicPr>
          <p:nvPr/>
        </p:nvPicPr>
        <p:blipFill>
          <a:blip r:embed="rId2"/>
          <a:srcRect t="1042" b="-1042"/>
          <a:stretch>
            <a:fillRect/>
          </a:stretch>
        </p:blipFill>
        <p:spPr bwMode="auto">
          <a:xfrm>
            <a:off x="1143000" y="1304925"/>
            <a:ext cx="6608763" cy="499745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</p:pic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1130300" y="1128713"/>
            <a:ext cx="3008838" cy="396775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Application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Presentation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chemeClr val="bg1"/>
                </a:solidFill>
                <a:ea typeface="MS PGothic" pitchFamily="34" charset="-128"/>
              </a:rPr>
              <a:t>Session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Transport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 smtClean="0">
                <a:ea typeface="MS PGothic" pitchFamily="34" charset="-128"/>
              </a:rPr>
              <a:t>Network </a:t>
            </a:r>
            <a:r>
              <a:rPr lang="en-US" altLang="he-IL" sz="2400" dirty="0">
                <a:ea typeface="MS PGothic" pitchFamily="34" charset="-128"/>
              </a:rPr>
              <a:t>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chemeClr val="bg1"/>
                </a:solidFill>
                <a:ea typeface="MS PGothic" pitchFamily="34" charset="-128"/>
              </a:rPr>
              <a:t>Data Link Header</a:t>
            </a:r>
            <a:endParaRPr lang="en-US" altLang="he-IL" sz="2400" dirty="0">
              <a:ea typeface="MS P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Frame Preamble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5527675" y="3956050"/>
            <a:ext cx="2100263" cy="58261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endParaRPr lang="en-US" altLang="he-IL" sz="1600">
              <a:solidFill>
                <a:schemeClr val="bg1"/>
              </a:solidFill>
              <a:ea typeface="MS PGothic" pitchFamily="34" charset="-128"/>
            </a:endParaRPr>
          </a:p>
          <a:p>
            <a:r>
              <a:rPr lang="en-US" altLang="he-IL" sz="1600">
                <a:solidFill>
                  <a:schemeClr val="bg1"/>
                </a:solidFill>
                <a:ea typeface="MS PGothic" pitchFamily="34" charset="-128"/>
              </a:rPr>
              <a:t>Data Link Traler(CRC)</a:t>
            </a:r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5237163" y="1343025"/>
            <a:ext cx="6889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Data</a:t>
            </a: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5313363" y="5634038"/>
            <a:ext cx="1235075" cy="458787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Packet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Packet </a:t>
            </a:r>
            <a:r>
              <a:rPr lang="en-US" altLang="he-IL" dirty="0" smtClean="0"/>
              <a:t>Components</a:t>
            </a:r>
            <a:endParaRPr lang="en-US" altLang="he-IL" dirty="0"/>
          </a:p>
        </p:txBody>
      </p:sp>
      <p:pic>
        <p:nvPicPr>
          <p:cNvPr id="14438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05000"/>
            <a:ext cx="7010400" cy="265906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</p:pic>
      <p:sp>
        <p:nvSpPr>
          <p:cNvPr id="144388" name="Freeform 4"/>
          <p:cNvSpPr>
            <a:spLocks/>
          </p:cNvSpPr>
          <p:nvPr/>
        </p:nvSpPr>
        <p:spPr bwMode="auto">
          <a:xfrm>
            <a:off x="1338263" y="2909888"/>
            <a:ext cx="415925" cy="239712"/>
          </a:xfrm>
          <a:custGeom>
            <a:avLst/>
            <a:gdLst>
              <a:gd name="T0" fmla="*/ 2147483646 w 262"/>
              <a:gd name="T1" fmla="*/ 2147483646 h 151"/>
              <a:gd name="T2" fmla="*/ 2147483646 w 262"/>
              <a:gd name="T3" fmla="*/ 2147483646 h 151"/>
              <a:gd name="T4" fmla="*/ 2147483646 w 262"/>
              <a:gd name="T5" fmla="*/ 2147483646 h 151"/>
              <a:gd name="T6" fmla="*/ 2147483646 w 262"/>
              <a:gd name="T7" fmla="*/ 2147483646 h 151"/>
              <a:gd name="T8" fmla="*/ 2147483646 w 262"/>
              <a:gd name="T9" fmla="*/ 2147483646 h 151"/>
              <a:gd name="T10" fmla="*/ 2147483646 w 262"/>
              <a:gd name="T11" fmla="*/ 2147483646 h 151"/>
              <a:gd name="T12" fmla="*/ 0 w 262"/>
              <a:gd name="T13" fmla="*/ 2147483646 h 151"/>
              <a:gd name="T14" fmla="*/ 2147483646 w 262"/>
              <a:gd name="T15" fmla="*/ 2147483646 h 151"/>
              <a:gd name="T16" fmla="*/ 2147483646 w 262"/>
              <a:gd name="T17" fmla="*/ 2147483646 h 151"/>
              <a:gd name="T18" fmla="*/ 2147483646 w 262"/>
              <a:gd name="T19" fmla="*/ 2147483646 h 151"/>
              <a:gd name="T20" fmla="*/ 2147483646 w 262"/>
              <a:gd name="T21" fmla="*/ 2147483646 h 151"/>
              <a:gd name="T22" fmla="*/ 2147483646 w 262"/>
              <a:gd name="T23" fmla="*/ 0 h 151"/>
              <a:gd name="T24" fmla="*/ 2147483646 w 262"/>
              <a:gd name="T25" fmla="*/ 2147483646 h 1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2"/>
              <a:gd name="T40" fmla="*/ 0 h 151"/>
              <a:gd name="T41" fmla="*/ 262 w 262"/>
              <a:gd name="T42" fmla="*/ 151 h 15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2" h="151">
                <a:moveTo>
                  <a:pt x="261" y="6"/>
                </a:moveTo>
                <a:lnTo>
                  <a:pt x="225" y="21"/>
                </a:lnTo>
                <a:lnTo>
                  <a:pt x="195" y="48"/>
                </a:lnTo>
                <a:lnTo>
                  <a:pt x="174" y="75"/>
                </a:lnTo>
                <a:lnTo>
                  <a:pt x="156" y="108"/>
                </a:lnTo>
                <a:lnTo>
                  <a:pt x="135" y="150"/>
                </a:lnTo>
                <a:lnTo>
                  <a:pt x="0" y="150"/>
                </a:lnTo>
                <a:lnTo>
                  <a:pt x="24" y="96"/>
                </a:lnTo>
                <a:lnTo>
                  <a:pt x="51" y="72"/>
                </a:lnTo>
                <a:lnTo>
                  <a:pt x="75" y="45"/>
                </a:lnTo>
                <a:lnTo>
                  <a:pt x="114" y="15"/>
                </a:lnTo>
                <a:lnTo>
                  <a:pt x="150" y="0"/>
                </a:lnTo>
                <a:lnTo>
                  <a:pt x="261" y="6"/>
                </a:lnTo>
              </a:path>
            </a:pathLst>
          </a:custGeom>
          <a:solidFill>
            <a:srgbClr val="E7FFD0"/>
          </a:solidFill>
          <a:ln w="12699" cap="rnd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44389" name="Freeform 5"/>
          <p:cNvSpPr>
            <a:spLocks/>
          </p:cNvSpPr>
          <p:nvPr/>
        </p:nvSpPr>
        <p:spPr bwMode="auto">
          <a:xfrm>
            <a:off x="2386013" y="2909888"/>
            <a:ext cx="558800" cy="830262"/>
          </a:xfrm>
          <a:custGeom>
            <a:avLst/>
            <a:gdLst>
              <a:gd name="T0" fmla="*/ 0 w 352"/>
              <a:gd name="T1" fmla="*/ 2147483646 h 523"/>
              <a:gd name="T2" fmla="*/ 0 w 352"/>
              <a:gd name="T3" fmla="*/ 2147483646 h 523"/>
              <a:gd name="T4" fmla="*/ 0 w 352"/>
              <a:gd name="T5" fmla="*/ 2147483646 h 523"/>
              <a:gd name="T6" fmla="*/ 2147483646 w 352"/>
              <a:gd name="T7" fmla="*/ 2147483646 h 523"/>
              <a:gd name="T8" fmla="*/ 2147483646 w 352"/>
              <a:gd name="T9" fmla="*/ 2147483646 h 523"/>
              <a:gd name="T10" fmla="*/ 2147483646 w 352"/>
              <a:gd name="T11" fmla="*/ 2147483646 h 523"/>
              <a:gd name="T12" fmla="*/ 2147483646 w 352"/>
              <a:gd name="T13" fmla="*/ 2147483646 h 523"/>
              <a:gd name="T14" fmla="*/ 2147483646 w 352"/>
              <a:gd name="T15" fmla="*/ 2147483646 h 523"/>
              <a:gd name="T16" fmla="*/ 2147483646 w 352"/>
              <a:gd name="T17" fmla="*/ 2147483646 h 523"/>
              <a:gd name="T18" fmla="*/ 2147483646 w 352"/>
              <a:gd name="T19" fmla="*/ 2147483646 h 523"/>
              <a:gd name="T20" fmla="*/ 2147483646 w 352"/>
              <a:gd name="T21" fmla="*/ 2147483646 h 523"/>
              <a:gd name="T22" fmla="*/ 2147483646 w 352"/>
              <a:gd name="T23" fmla="*/ 0 h 523"/>
              <a:gd name="T24" fmla="*/ 2147483646 w 352"/>
              <a:gd name="T25" fmla="*/ 0 h 523"/>
              <a:gd name="T26" fmla="*/ 2147483646 w 352"/>
              <a:gd name="T27" fmla="*/ 2147483646 h 523"/>
              <a:gd name="T28" fmla="*/ 2147483646 w 352"/>
              <a:gd name="T29" fmla="*/ 2147483646 h 523"/>
              <a:gd name="T30" fmla="*/ 2147483646 w 352"/>
              <a:gd name="T31" fmla="*/ 2147483646 h 523"/>
              <a:gd name="T32" fmla="*/ 2147483646 w 352"/>
              <a:gd name="T33" fmla="*/ 2147483646 h 523"/>
              <a:gd name="T34" fmla="*/ 2147483646 w 352"/>
              <a:gd name="T35" fmla="*/ 2147483646 h 523"/>
              <a:gd name="T36" fmla="*/ 2147483646 w 352"/>
              <a:gd name="T37" fmla="*/ 2147483646 h 523"/>
              <a:gd name="T38" fmla="*/ 2147483646 w 352"/>
              <a:gd name="T39" fmla="*/ 2147483646 h 523"/>
              <a:gd name="T40" fmla="*/ 2147483646 w 352"/>
              <a:gd name="T41" fmla="*/ 2147483646 h 523"/>
              <a:gd name="T42" fmla="*/ 0 w 352"/>
              <a:gd name="T43" fmla="*/ 2147483646 h 52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52"/>
              <a:gd name="T67" fmla="*/ 0 h 523"/>
              <a:gd name="T68" fmla="*/ 352 w 352"/>
              <a:gd name="T69" fmla="*/ 523 h 52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52" h="523">
                <a:moveTo>
                  <a:pt x="0" y="519"/>
                </a:moveTo>
                <a:lnTo>
                  <a:pt x="0" y="480"/>
                </a:lnTo>
                <a:lnTo>
                  <a:pt x="0" y="414"/>
                </a:lnTo>
                <a:lnTo>
                  <a:pt x="12" y="345"/>
                </a:lnTo>
                <a:lnTo>
                  <a:pt x="24" y="249"/>
                </a:lnTo>
                <a:lnTo>
                  <a:pt x="39" y="183"/>
                </a:lnTo>
                <a:lnTo>
                  <a:pt x="78" y="102"/>
                </a:lnTo>
                <a:lnTo>
                  <a:pt x="96" y="69"/>
                </a:lnTo>
                <a:lnTo>
                  <a:pt x="126" y="39"/>
                </a:lnTo>
                <a:lnTo>
                  <a:pt x="159" y="12"/>
                </a:lnTo>
                <a:lnTo>
                  <a:pt x="186" y="6"/>
                </a:lnTo>
                <a:lnTo>
                  <a:pt x="222" y="0"/>
                </a:lnTo>
                <a:lnTo>
                  <a:pt x="351" y="0"/>
                </a:lnTo>
                <a:lnTo>
                  <a:pt x="318" y="15"/>
                </a:lnTo>
                <a:lnTo>
                  <a:pt x="288" y="51"/>
                </a:lnTo>
                <a:lnTo>
                  <a:pt x="252" y="102"/>
                </a:lnTo>
                <a:lnTo>
                  <a:pt x="219" y="174"/>
                </a:lnTo>
                <a:lnTo>
                  <a:pt x="195" y="273"/>
                </a:lnTo>
                <a:lnTo>
                  <a:pt x="180" y="357"/>
                </a:lnTo>
                <a:lnTo>
                  <a:pt x="171" y="438"/>
                </a:lnTo>
                <a:lnTo>
                  <a:pt x="171" y="522"/>
                </a:lnTo>
                <a:lnTo>
                  <a:pt x="0" y="519"/>
                </a:lnTo>
              </a:path>
            </a:pathLst>
          </a:custGeom>
          <a:solidFill>
            <a:srgbClr val="EAEC5E"/>
          </a:solidFill>
          <a:ln w="12699" cap="rnd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44390" name="Freeform 6"/>
          <p:cNvSpPr>
            <a:spLocks/>
          </p:cNvSpPr>
          <p:nvPr/>
        </p:nvSpPr>
        <p:spPr bwMode="auto">
          <a:xfrm>
            <a:off x="7329488" y="2909888"/>
            <a:ext cx="568325" cy="1306512"/>
          </a:xfrm>
          <a:custGeom>
            <a:avLst/>
            <a:gdLst>
              <a:gd name="T0" fmla="*/ 0 w 358"/>
              <a:gd name="T1" fmla="*/ 2147483646 h 823"/>
              <a:gd name="T2" fmla="*/ 2147483646 w 358"/>
              <a:gd name="T3" fmla="*/ 2147483646 h 823"/>
              <a:gd name="T4" fmla="*/ 2147483646 w 358"/>
              <a:gd name="T5" fmla="*/ 2147483646 h 823"/>
              <a:gd name="T6" fmla="*/ 2147483646 w 358"/>
              <a:gd name="T7" fmla="*/ 2147483646 h 823"/>
              <a:gd name="T8" fmla="*/ 2147483646 w 358"/>
              <a:gd name="T9" fmla="*/ 2147483646 h 823"/>
              <a:gd name="T10" fmla="*/ 2147483646 w 358"/>
              <a:gd name="T11" fmla="*/ 2147483646 h 823"/>
              <a:gd name="T12" fmla="*/ 2147483646 w 358"/>
              <a:gd name="T13" fmla="*/ 2147483646 h 823"/>
              <a:gd name="T14" fmla="*/ 2147483646 w 358"/>
              <a:gd name="T15" fmla="*/ 2147483646 h 823"/>
              <a:gd name="T16" fmla="*/ 2147483646 w 358"/>
              <a:gd name="T17" fmla="*/ 2147483646 h 823"/>
              <a:gd name="T18" fmla="*/ 2147483646 w 358"/>
              <a:gd name="T19" fmla="*/ 2147483646 h 823"/>
              <a:gd name="T20" fmla="*/ 2147483646 w 358"/>
              <a:gd name="T21" fmla="*/ 2147483646 h 823"/>
              <a:gd name="T22" fmla="*/ 2147483646 w 358"/>
              <a:gd name="T23" fmla="*/ 2147483646 h 823"/>
              <a:gd name="T24" fmla="*/ 2147483646 w 358"/>
              <a:gd name="T25" fmla="*/ 2147483646 h 823"/>
              <a:gd name="T26" fmla="*/ 2147483646 w 358"/>
              <a:gd name="T27" fmla="*/ 2147483646 h 823"/>
              <a:gd name="T28" fmla="*/ 2147483646 w 358"/>
              <a:gd name="T29" fmla="*/ 0 h 823"/>
              <a:gd name="T30" fmla="*/ 2147483646 w 358"/>
              <a:gd name="T31" fmla="*/ 0 h 823"/>
              <a:gd name="T32" fmla="*/ 2147483646 w 358"/>
              <a:gd name="T33" fmla="*/ 0 h 823"/>
              <a:gd name="T34" fmla="*/ 2147483646 w 358"/>
              <a:gd name="T35" fmla="*/ 0 h 823"/>
              <a:gd name="T36" fmla="*/ 2147483646 w 358"/>
              <a:gd name="T37" fmla="*/ 2147483646 h 823"/>
              <a:gd name="T38" fmla="*/ 2147483646 w 358"/>
              <a:gd name="T39" fmla="*/ 2147483646 h 823"/>
              <a:gd name="T40" fmla="*/ 2147483646 w 358"/>
              <a:gd name="T41" fmla="*/ 2147483646 h 823"/>
              <a:gd name="T42" fmla="*/ 2147483646 w 358"/>
              <a:gd name="T43" fmla="*/ 2147483646 h 823"/>
              <a:gd name="T44" fmla="*/ 0 w 358"/>
              <a:gd name="T45" fmla="*/ 2147483646 h 82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58"/>
              <a:gd name="T70" fmla="*/ 0 h 823"/>
              <a:gd name="T71" fmla="*/ 358 w 358"/>
              <a:gd name="T72" fmla="*/ 823 h 82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58" h="823">
                <a:moveTo>
                  <a:pt x="0" y="153"/>
                </a:moveTo>
                <a:lnTo>
                  <a:pt x="174" y="153"/>
                </a:lnTo>
                <a:lnTo>
                  <a:pt x="153" y="204"/>
                </a:lnTo>
                <a:lnTo>
                  <a:pt x="138" y="282"/>
                </a:lnTo>
                <a:lnTo>
                  <a:pt x="126" y="339"/>
                </a:lnTo>
                <a:lnTo>
                  <a:pt x="117" y="402"/>
                </a:lnTo>
                <a:lnTo>
                  <a:pt x="117" y="462"/>
                </a:lnTo>
                <a:lnTo>
                  <a:pt x="114" y="558"/>
                </a:lnTo>
                <a:lnTo>
                  <a:pt x="123" y="645"/>
                </a:lnTo>
                <a:lnTo>
                  <a:pt x="132" y="705"/>
                </a:lnTo>
                <a:lnTo>
                  <a:pt x="141" y="765"/>
                </a:lnTo>
                <a:lnTo>
                  <a:pt x="156" y="822"/>
                </a:lnTo>
                <a:lnTo>
                  <a:pt x="357" y="9"/>
                </a:lnTo>
                <a:lnTo>
                  <a:pt x="324" y="3"/>
                </a:lnTo>
                <a:lnTo>
                  <a:pt x="297" y="0"/>
                </a:lnTo>
                <a:lnTo>
                  <a:pt x="270" y="0"/>
                </a:lnTo>
                <a:lnTo>
                  <a:pt x="174" y="0"/>
                </a:lnTo>
                <a:lnTo>
                  <a:pt x="135" y="0"/>
                </a:lnTo>
                <a:lnTo>
                  <a:pt x="102" y="9"/>
                </a:lnTo>
                <a:lnTo>
                  <a:pt x="69" y="30"/>
                </a:lnTo>
                <a:lnTo>
                  <a:pt x="36" y="75"/>
                </a:lnTo>
                <a:lnTo>
                  <a:pt x="12" y="114"/>
                </a:lnTo>
                <a:lnTo>
                  <a:pt x="0" y="153"/>
                </a:lnTo>
              </a:path>
            </a:pathLst>
          </a:custGeom>
          <a:gradFill rotWithShape="0">
            <a:gsLst>
              <a:gs pos="0">
                <a:srgbClr val="E7FFD0"/>
              </a:gs>
              <a:gs pos="100000">
                <a:srgbClr val="CFE5BB"/>
              </a:gs>
            </a:gsLst>
            <a:lin ang="2700000" scaled="1"/>
          </a:gradFill>
          <a:ln w="12699" cap="rnd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44391" name="Arc 7"/>
          <p:cNvSpPr>
            <a:spLocks/>
          </p:cNvSpPr>
          <p:nvPr/>
        </p:nvSpPr>
        <p:spPr bwMode="auto">
          <a:xfrm>
            <a:off x="7523163" y="2927350"/>
            <a:ext cx="346075" cy="722313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709"/>
                  <a:pt x="9610" y="54"/>
                  <a:pt x="21501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709"/>
                  <a:pt x="9610" y="54"/>
                  <a:pt x="21501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699" cap="rnd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1846263" y="1476375"/>
            <a:ext cx="9683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Header</a:t>
            </a: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4627563" y="1495425"/>
            <a:ext cx="6889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Data</a:t>
            </a:r>
          </a:p>
        </p:txBody>
      </p:sp>
      <p:sp>
        <p:nvSpPr>
          <p:cNvPr id="144394" name="Rectangle 10"/>
          <p:cNvSpPr>
            <a:spLocks noChangeArrowheads="1"/>
          </p:cNvSpPr>
          <p:nvPr/>
        </p:nvSpPr>
        <p:spPr bwMode="auto">
          <a:xfrm>
            <a:off x="6989763" y="1495425"/>
            <a:ext cx="8921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Trailer</a:t>
            </a:r>
          </a:p>
        </p:txBody>
      </p:sp>
      <p:sp>
        <p:nvSpPr>
          <p:cNvPr id="11" name="Rectangle 22"/>
          <p:cNvSpPr txBox="1">
            <a:spLocks noGrp="1" noChangeArrowheads="1"/>
          </p:cNvSpPr>
          <p:nvPr/>
        </p:nvSpPr>
        <p:spPr bwMode="auto">
          <a:xfrm>
            <a:off x="-1588" y="6570663"/>
            <a:ext cx="504826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fld id="{77F4C912-266D-45CB-8A49-6D65E515F8E3}" type="slidenum">
              <a:rPr lang="he-IL" sz="1200">
                <a:effectLst>
                  <a:outerShdw blurRad="38100" dist="38100" dir="2700000" algn="tl">
                    <a:srgbClr val="C0C0C0"/>
                  </a:outerShdw>
                </a:effectLst>
                <a:latin typeface="Gill Sans MT" pitchFamily="34" charset="0"/>
                <a:ea typeface="MS PGothic" pitchFamily="34" charset="-128"/>
              </a:rPr>
              <a:pPr/>
              <a:t>66</a:t>
            </a:fld>
            <a:endParaRPr lang="en-US" sz="1200">
              <a:effectLst>
                <a:outerShdw blurRad="38100" dist="38100" dir="2700000" algn="tl">
                  <a:srgbClr val="C0C0C0"/>
                </a:outerShdw>
              </a:effectLst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144396" name="Footer Placeholder 2"/>
          <p:cNvSpPr txBox="1">
            <a:spLocks noGrp="1"/>
          </p:cNvSpPr>
          <p:nvPr/>
        </p:nvSpPr>
        <p:spPr bwMode="auto">
          <a:xfrm>
            <a:off x="7596188" y="6529388"/>
            <a:ext cx="14525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he-IL" sz="1200">
                <a:ea typeface="MS PGothic" pitchFamily="34" charset="-128"/>
              </a:rPr>
              <a:t> Introduction 1-</a:t>
            </a:r>
            <a:fld id="{13911B5B-9DD3-4C13-9949-F859B2495EFA}" type="slidenum">
              <a:rPr lang="en-US" altLang="he-IL" sz="1200">
                <a:ea typeface="MS PGothic" pitchFamily="34" charset="-128"/>
              </a:rPr>
              <a:pPr/>
              <a:t>66</a:t>
            </a:fld>
            <a:endParaRPr lang="en-US" altLang="he-IL" sz="1200"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and decapsulation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0" y="1787525"/>
            <a:ext cx="777240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sv-SE" sz="1400" kern="120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Transport Layer</a:t>
            </a: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3-</a:t>
            </a:r>
            <a:fld id="{726B49CC-95B6-45A2-AA76-216B9EDFBD97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49824" t="25824" r="29474" b="62948"/>
          <a:stretch/>
        </p:blipFill>
        <p:spPr>
          <a:xfrm>
            <a:off x="107504" y="2636912"/>
            <a:ext cx="8921779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en" dirty="0"/>
              <a:t>בונוס </a:t>
            </a:r>
            <a:r>
              <a:rPr lang="en" dirty="0" smtClean="0"/>
              <a:t>2 </a:t>
            </a:r>
            <a:r>
              <a:rPr lang="he-IL" dirty="0" smtClean="0"/>
              <a:t> </a:t>
            </a:r>
            <a:r>
              <a:rPr lang="en" dirty="0" smtClean="0"/>
              <a:t>נק</a:t>
            </a:r>
            <a:r>
              <a:rPr lang="he-IL" dirty="0" smtClean="0"/>
              <a:t>:</a:t>
            </a:r>
            <a:r>
              <a:rPr lang="en" dirty="0" smtClean="0"/>
              <a:t> </a:t>
            </a:r>
            <a:r>
              <a:rPr lang="en" dirty="0"/>
              <a:t>הסרטון הטוב ביותר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בסוף כל מצגת יש לכם אוסף סרטונים שיעזרו לכם להבין את החומר קצת יותר טוב</a:t>
            </a:r>
          </a:p>
          <a:p>
            <a:pPr marL="457200" lvl="0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עכשיו תורכם... חפשו לכל נושא את הסרטון הטוב ביותר ושלחו אותו אלי עד לשיעור לאחר מכן.</a:t>
            </a:r>
          </a:p>
          <a:p>
            <a:pPr marL="457200" lvl="0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החוקים הם</a:t>
            </a:r>
          </a:p>
          <a:p>
            <a:pPr marL="914400" lvl="1" indent="-342900" algn="r" rt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סרטון מ-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youtube או שלכם פרטי</a:t>
            </a:r>
          </a:p>
          <a:p>
            <a:pPr marL="914400" lvl="1" indent="-342900" algn="r" rt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לא יותר מ-5 דקות</a:t>
            </a:r>
          </a:p>
          <a:p>
            <a:pPr marL="914400" lvl="1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הסרטון הזוכה יוקרן בתחילת השיעור לאחר מכן. השולח יזכה בהכרה כיתתי.</a:t>
            </a:r>
          </a:p>
          <a:p>
            <a:pPr marL="914400" lvl="1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בסוף הסמסטר, שני הסטודנטים ששלחו מספר הרב ביותר של סרטים </a:t>
            </a:r>
            <a:r>
              <a:rPr lang="he-IL" sz="20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000" dirty="0" smtClean="0">
                <a:latin typeface="Arial"/>
                <a:ea typeface="Arial"/>
                <a:cs typeface="Arial"/>
                <a:sym typeface="Arial"/>
              </a:rPr>
              <a:t>שנבחרו 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והוצגו </a:t>
            </a:r>
            <a:r>
              <a:rPr lang="en" sz="2000" dirty="0" smtClean="0">
                <a:latin typeface="Arial"/>
                <a:ea typeface="Arial"/>
                <a:cs typeface="Arial"/>
                <a:sym typeface="Arial"/>
              </a:rPr>
              <a:t>בכיתה</a:t>
            </a:r>
            <a:r>
              <a:rPr lang="he-IL" sz="2000" dirty="0" smtClean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2000" dirty="0" smtClean="0">
                <a:latin typeface="Arial"/>
                <a:ea typeface="Arial"/>
                <a:cs typeface="Arial"/>
                <a:sym typeface="Arial"/>
              </a:rPr>
              <a:t>יקבלו </a:t>
            </a:r>
            <a:r>
              <a:rPr lang="he-IL" sz="2000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נקודות בונוס בציון הסופי</a:t>
            </a:r>
          </a:p>
          <a:p>
            <a:pPr marL="914400" lvl="1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שלחתם סרט שנבחר, אתם עומדים להסביר אותו בכיתה</a:t>
            </a:r>
          </a:p>
          <a:p>
            <a:pPr marL="457200" lvl="0" indent="-355600"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הנה דוגמא למישהו שעשה אחלה עבודה</a:t>
            </a:r>
          </a:p>
          <a:p>
            <a:pPr lvl="0" algn="r" rtl="1">
              <a:lnSpc>
                <a:spcPct val="90000"/>
              </a:lnSpc>
              <a:spcBef>
                <a:spcPts val="500"/>
              </a:spcBef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http://www.youtube.com/playlist?list=PLB5cljiKrvXpYfSiCgRqgp6nLV_pskS1p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Application </a:t>
            </a:r>
            <a:r>
              <a:rPr lang="en-US" altLang="he-IL" dirty="0" smtClean="0"/>
              <a:t>Layer</a:t>
            </a:r>
            <a:endParaRPr lang="en-US" altLang="he-IL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38776" cy="4967700"/>
          </a:xfrm>
          <a:solidFill>
            <a:srgbClr val="FFF6E9"/>
          </a:solidFill>
          <a:ln>
            <a:solidFill>
              <a:schemeClr val="accent2"/>
            </a:solidFill>
          </a:ln>
          <a:effectLst>
            <a:outerShdw dist="45791" dir="2021404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he-IL" sz="2400" dirty="0" smtClean="0"/>
              <a:t>The set of (of protocols that supports) applications that use the network</a:t>
            </a:r>
          </a:p>
          <a:p>
            <a:pPr lvl="1"/>
            <a:r>
              <a:rPr lang="en-US" altLang="he-IL" dirty="0" smtClean="0">
                <a:ea typeface="Arial" pitchFamily="34" charset="0"/>
              </a:rPr>
              <a:t>telnet, ftp, http, </a:t>
            </a:r>
            <a:r>
              <a:rPr lang="en-US" altLang="he-IL" dirty="0" err="1" smtClean="0">
                <a:ea typeface="Arial" pitchFamily="34" charset="0"/>
              </a:rPr>
              <a:t>smtp</a:t>
            </a:r>
            <a:r>
              <a:rPr lang="en-US" altLang="he-IL" dirty="0" smtClean="0">
                <a:ea typeface="Arial" pitchFamily="34" charset="0"/>
              </a:rPr>
              <a:t>, </a:t>
            </a:r>
            <a:r>
              <a:rPr lang="en-US" altLang="he-IL" dirty="0" err="1" smtClean="0">
                <a:ea typeface="Arial" pitchFamily="34" charset="0"/>
              </a:rPr>
              <a:t>dns</a:t>
            </a:r>
            <a:r>
              <a:rPr lang="en-US" altLang="he-IL" dirty="0" smtClean="0">
                <a:ea typeface="Arial" pitchFamily="34" charset="0"/>
              </a:rPr>
              <a:t>, ping, </a:t>
            </a:r>
            <a:r>
              <a:rPr lang="en-US" altLang="he-IL" dirty="0" err="1" smtClean="0">
                <a:ea typeface="Arial" pitchFamily="34" charset="0"/>
              </a:rPr>
              <a:t>tracert</a:t>
            </a:r>
            <a:r>
              <a:rPr lang="en-US" altLang="he-IL" dirty="0" smtClean="0">
                <a:ea typeface="Arial" pitchFamily="34" charset="0"/>
              </a:rPr>
              <a:t>, …</a:t>
            </a:r>
          </a:p>
          <a:p>
            <a:pPr lvl="1"/>
            <a:r>
              <a:rPr lang="en-US" altLang="he-IL" dirty="0" smtClean="0">
                <a:solidFill>
                  <a:srgbClr val="CC3300"/>
                </a:solidFill>
                <a:ea typeface="Arial" pitchFamily="34" charset="0"/>
              </a:rPr>
              <a:t>More ??</a:t>
            </a:r>
            <a:endParaRPr lang="en-US" altLang="he-IL" sz="2000" dirty="0" smtClean="0">
              <a:solidFill>
                <a:srgbClr val="CC3300"/>
              </a:solidFill>
              <a:ea typeface="Arial" pitchFamily="34" charset="0"/>
            </a:endParaRPr>
          </a:p>
          <a:p>
            <a:r>
              <a:rPr lang="en-US" altLang="he-IL" sz="2400" dirty="0" smtClean="0"/>
              <a:t>Doesn’t provide services to any other layer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6184900" y="17018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15050" y="1638300"/>
            <a:ext cx="1898650" cy="3530601"/>
            <a:chOff x="3076" y="888"/>
            <a:chExt cx="1196" cy="2224"/>
          </a:xfrm>
        </p:grpSpPr>
        <p:sp>
          <p:nvSpPr>
            <p:cNvPr id="135174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Application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Transport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Network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Link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err="1" smtClean="0">
                  <a:ea typeface="MS PGothic" pitchFamily="34" charset="-128"/>
                </a:rPr>
                <a:t>Phy</a:t>
              </a:r>
              <a:endParaRPr lang="he-IL" altLang="he-IL" sz="2400" dirty="0">
                <a:ea typeface="MS PGothic" pitchFamily="34" charset="-128"/>
              </a:endParaRPr>
            </a:p>
          </p:txBody>
        </p:sp>
        <p:sp>
          <p:nvSpPr>
            <p:cNvPr id="135176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35177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35178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35179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t="8938" r="65904" b="54518"/>
          <a:stretch/>
        </p:blipFill>
        <p:spPr>
          <a:xfrm>
            <a:off x="75231" y="1556792"/>
            <a:ext cx="90295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Transport </a:t>
            </a:r>
            <a:r>
              <a:rPr lang="en-US" altLang="he-IL" dirty="0" smtClean="0"/>
              <a:t>layer -  </a:t>
            </a:r>
            <a:r>
              <a:rPr lang="en-US" altLang="he-IL" dirty="0"/>
              <a:t>Goal: data transfer between end systems</a:t>
            </a:r>
          </a:p>
        </p:txBody>
      </p:sp>
      <p:sp>
        <p:nvSpPr>
          <p:cNvPr id="13721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042792" cy="4967700"/>
          </a:xfrm>
          <a:solidFill>
            <a:srgbClr val="FFCCCC"/>
          </a:solidFill>
          <a:ln>
            <a:solidFill>
              <a:schemeClr val="accent2"/>
            </a:solidFill>
          </a:ln>
          <a:effectLst>
            <a:outerShdw dist="45791" dir="2021404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he-IL" sz="2400" u="sng" dirty="0" smtClean="0">
                <a:solidFill>
                  <a:srgbClr val="CC3300"/>
                </a:solidFill>
              </a:rPr>
              <a:t>TCP</a:t>
            </a:r>
            <a:r>
              <a:rPr lang="en-US" altLang="he-IL" sz="2400" dirty="0" smtClean="0"/>
              <a:t> -Transmission Control Protocol  [</a:t>
            </a:r>
            <a:r>
              <a:rPr lang="en-US" altLang="he-IL" sz="2400" dirty="0" smtClean="0">
                <a:solidFill>
                  <a:srgbClr val="CC3300"/>
                </a:solidFill>
              </a:rPr>
              <a:t>RFC 793</a:t>
            </a:r>
            <a:r>
              <a:rPr lang="en-US" altLang="he-IL" sz="2400" dirty="0" smtClean="0"/>
              <a:t>]: Internet’s </a:t>
            </a:r>
            <a:r>
              <a:rPr lang="en-US" altLang="he-IL" sz="2400" u="sng" dirty="0" smtClean="0"/>
              <a:t>connection-oriented</a:t>
            </a:r>
            <a:r>
              <a:rPr lang="en-US" altLang="he-IL" sz="2400" dirty="0" smtClean="0"/>
              <a:t> service</a:t>
            </a:r>
          </a:p>
          <a:p>
            <a:pPr lvl="1"/>
            <a:r>
              <a:rPr lang="en-US" altLang="he-IL" i="1" dirty="0" smtClean="0">
                <a:ea typeface="Arial" pitchFamily="34" charset="0"/>
              </a:rPr>
              <a:t>reliable, in-order</a:t>
            </a:r>
            <a:r>
              <a:rPr lang="en-US" altLang="he-IL" dirty="0" smtClean="0">
                <a:ea typeface="Arial" pitchFamily="34" charset="0"/>
              </a:rPr>
              <a:t> byte-stream data transfer</a:t>
            </a:r>
          </a:p>
          <a:p>
            <a:pPr lvl="1"/>
            <a:r>
              <a:rPr lang="en-US" altLang="he-IL" dirty="0" smtClean="0">
                <a:ea typeface="Arial" pitchFamily="34" charset="0"/>
              </a:rPr>
              <a:t>flow control</a:t>
            </a:r>
          </a:p>
          <a:p>
            <a:pPr lvl="1"/>
            <a:r>
              <a:rPr lang="en-US" altLang="he-IL" dirty="0" smtClean="0">
                <a:ea typeface="Arial" pitchFamily="34" charset="0"/>
              </a:rPr>
              <a:t>congestion control</a:t>
            </a:r>
          </a:p>
        </p:txBody>
      </p:sp>
      <p:sp>
        <p:nvSpPr>
          <p:cNvPr id="137220" name="Rectangle 7"/>
          <p:cNvSpPr>
            <a:spLocks noChangeArrowheads="1"/>
          </p:cNvSpPr>
          <p:nvPr/>
        </p:nvSpPr>
        <p:spPr bwMode="auto">
          <a:xfrm>
            <a:off x="4631365" y="1600200"/>
            <a:ext cx="4038600" cy="4967700"/>
          </a:xfrm>
          <a:prstGeom prst="rect">
            <a:avLst/>
          </a:prstGeom>
          <a:solidFill>
            <a:srgbClr val="FFCCCC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he-IL" sz="2400" dirty="0">
                <a:solidFill>
                  <a:schemeClr val="dk1"/>
                </a:solidFill>
                <a:latin typeface="Georgia"/>
                <a:ea typeface="Arial" pitchFamily="34" charset="0"/>
                <a:cs typeface="Georgia"/>
                <a:sym typeface="Georgia"/>
              </a:rPr>
              <a:t>UDP - User Datagram Protocol [RFC 768]: Internet’s connectionless service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he-IL" sz="2400" dirty="0">
                <a:solidFill>
                  <a:schemeClr val="dk1"/>
                </a:solidFill>
                <a:latin typeface="Georgia"/>
                <a:ea typeface="Arial" pitchFamily="34" charset="0"/>
                <a:cs typeface="Georgia"/>
                <a:sym typeface="Georgia"/>
              </a:rPr>
              <a:t>unreliable data transfer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he-IL" sz="2400" dirty="0">
                <a:solidFill>
                  <a:schemeClr val="dk1"/>
                </a:solidFill>
                <a:latin typeface="Georgia"/>
                <a:ea typeface="Arial" pitchFamily="34" charset="0"/>
                <a:cs typeface="Georgia"/>
                <a:sym typeface="Georgia"/>
              </a:rPr>
              <a:t>no flow control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he-IL" sz="2400" dirty="0">
                <a:solidFill>
                  <a:schemeClr val="dk1"/>
                </a:solidFill>
                <a:latin typeface="Georgia"/>
                <a:ea typeface="Arial" pitchFamily="34" charset="0"/>
                <a:cs typeface="Georgia"/>
                <a:sym typeface="Georgia"/>
              </a:rPr>
              <a:t>no congestion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t="10816" r="45479" b="42398"/>
          <a:stretch/>
        </p:blipFill>
        <p:spPr>
          <a:xfrm>
            <a:off x="-1545" y="548679"/>
            <a:ext cx="9229060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Network </a:t>
            </a:r>
            <a:r>
              <a:rPr lang="en-US" altLang="he-IL" dirty="0" smtClean="0"/>
              <a:t>Layer</a:t>
            </a:r>
            <a:endParaRPr lang="en-US" altLang="he-IL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770984" cy="4967700"/>
          </a:xfrm>
          <a:solidFill>
            <a:srgbClr val="FFF6E9"/>
          </a:solidFill>
          <a:ln>
            <a:solidFill>
              <a:schemeClr val="accent2"/>
            </a:solidFill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r>
              <a:rPr lang="en-US" altLang="he-IL" sz="2400" dirty="0" smtClean="0">
                <a:solidFill>
                  <a:srgbClr val="CC3300"/>
                </a:solidFill>
              </a:rPr>
              <a:t>Carries data from source to destination</a:t>
            </a:r>
          </a:p>
          <a:p>
            <a:r>
              <a:rPr lang="en-US" altLang="he-IL" sz="2400" dirty="0" smtClean="0"/>
              <a:t>network layer is provided by Internet Protocol (IP)</a:t>
            </a:r>
          </a:p>
          <a:p>
            <a:r>
              <a:rPr lang="en-US" altLang="he-IL" sz="2400" dirty="0" smtClean="0"/>
              <a:t>found in all end-systems and routers</a:t>
            </a:r>
          </a:p>
          <a:p>
            <a:r>
              <a:rPr lang="en-US" altLang="he-IL" sz="2400" dirty="0" smtClean="0"/>
              <a:t>provides abstraction of end-to-end link</a:t>
            </a:r>
          </a:p>
          <a:p>
            <a:r>
              <a:rPr lang="en-US" altLang="he-IL" sz="2400" dirty="0" smtClean="0"/>
              <a:t>segmentation and reassembly</a:t>
            </a:r>
          </a:p>
          <a:p>
            <a:r>
              <a:rPr lang="en-US" altLang="he-IL" sz="2400" dirty="0" smtClean="0"/>
              <a:t>packet-forwarding, routing, scheduling</a:t>
            </a:r>
          </a:p>
          <a:p>
            <a:r>
              <a:rPr lang="en-US" altLang="he-IL" sz="2400" dirty="0" smtClean="0"/>
              <a:t>unique IP addresses</a:t>
            </a:r>
          </a:p>
          <a:p>
            <a:r>
              <a:rPr lang="en-US" altLang="he-IL" sz="2400" dirty="0" smtClean="0"/>
              <a:t>only best-effort service</a:t>
            </a:r>
          </a:p>
          <a:p>
            <a:r>
              <a:rPr lang="en-US" altLang="he-IL" sz="2400" dirty="0" smtClean="0"/>
              <a:t>chooses which packets to drop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588224" y="1844824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6518374" y="1781324"/>
            <a:ext cx="1898650" cy="3530601"/>
            <a:chOff x="3076" y="888"/>
            <a:chExt cx="1196" cy="2224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Application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Transport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Network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Link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err="1" smtClean="0">
                  <a:ea typeface="MS PGothic" pitchFamily="34" charset="-128"/>
                </a:rPr>
                <a:t>Phy</a:t>
              </a:r>
              <a:endParaRPr lang="he-IL" altLang="he-IL" sz="2400" dirty="0">
                <a:ea typeface="MS PGothic" pitchFamily="34" charset="-128"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anchor="ctr" anchorCtr="0"/>
          <a:lstStyle/>
          <a:p>
            <a:r>
              <a:rPr lang="en-US" altLang="he-IL" dirty="0"/>
              <a:t>Network </a:t>
            </a:r>
            <a:r>
              <a:rPr lang="en-US" altLang="he-IL" dirty="0" smtClean="0"/>
              <a:t>Layer</a:t>
            </a:r>
            <a:endParaRPr lang="en-US" altLang="he-IL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770984" cy="4967700"/>
          </a:xfrm>
          <a:solidFill>
            <a:srgbClr val="FFF6E9"/>
          </a:solidFill>
          <a:ln>
            <a:solidFill>
              <a:schemeClr val="accent2"/>
            </a:solidFill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altLang="he-IL" dirty="0"/>
              <a:t>Unicast - </a:t>
            </a:r>
            <a:r>
              <a:rPr lang="en-US" dirty="0"/>
              <a:t> piece of information is sent from one point to another </a:t>
            </a:r>
            <a:r>
              <a:rPr lang="en-US" dirty="0" smtClean="0"/>
              <a:t>point </a:t>
            </a:r>
            <a:r>
              <a:rPr lang="en-US" altLang="he-IL" dirty="0"/>
              <a:t>in the network</a:t>
            </a:r>
          </a:p>
          <a:p>
            <a:endParaRPr lang="en-US" altLang="he-IL" dirty="0"/>
          </a:p>
          <a:p>
            <a:r>
              <a:rPr lang="en-US" altLang="he-IL" dirty="0"/>
              <a:t>Multicast </a:t>
            </a:r>
            <a:r>
              <a:rPr lang="en-US" altLang="he-IL" dirty="0" smtClean="0"/>
              <a:t>- </a:t>
            </a:r>
            <a:r>
              <a:rPr lang="en-US" dirty="0"/>
              <a:t> piece of information is sent from one or more points to a set of other </a:t>
            </a:r>
            <a:r>
              <a:rPr lang="en-US" dirty="0" smtClean="0"/>
              <a:t>points</a:t>
            </a:r>
          </a:p>
          <a:p>
            <a:endParaRPr lang="en-US" altLang="he-IL" dirty="0"/>
          </a:p>
          <a:p>
            <a:r>
              <a:rPr lang="en-US" altLang="he-IL" dirty="0" smtClean="0"/>
              <a:t>Broadcast - </a:t>
            </a:r>
            <a:r>
              <a:rPr lang="en-US" altLang="he-IL" dirty="0"/>
              <a:t>piece of information is sent from one point to all other points in the network</a:t>
            </a:r>
          </a:p>
          <a:p>
            <a:r>
              <a:rPr lang="en-US" altLang="he-IL" dirty="0" smtClean="0"/>
              <a:t> </a:t>
            </a:r>
            <a:endParaRPr lang="en-US" altLang="he-IL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588224" y="1844824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6518374" y="1781324"/>
            <a:ext cx="1898650" cy="3530601"/>
            <a:chOff x="3076" y="888"/>
            <a:chExt cx="1196" cy="2224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Application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Transport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Network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Link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err="1" smtClean="0">
                  <a:ea typeface="MS PGothic" pitchFamily="34" charset="-128"/>
                </a:rPr>
                <a:t>Phy</a:t>
              </a:r>
              <a:endParaRPr lang="he-IL" altLang="he-IL" sz="2400" dirty="0">
                <a:ea typeface="MS PGothic" pitchFamily="34" charset="-128"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</p:grpSp>
    </p:spTree>
    <p:extLst>
      <p:ext uri="{BB962C8B-B14F-4D97-AF65-F5344CB8AC3E}">
        <p14:creationId xmlns:p14="http://schemas.microsoft.com/office/powerpoint/2010/main" val="8250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t="15279" r="52875" b="44995"/>
          <a:stretch/>
        </p:blipFill>
        <p:spPr>
          <a:xfrm>
            <a:off x="-3557" y="1556792"/>
            <a:ext cx="8820473" cy="39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Link Layer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699126" cy="4967700"/>
          </a:xfrm>
          <a:solidFill>
            <a:srgbClr val="FFF6E9"/>
          </a:solidFill>
          <a:ln>
            <a:solidFill>
              <a:schemeClr val="accent2"/>
            </a:solidFill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lnSpcReduction="10000"/>
          </a:bodyPr>
          <a:lstStyle/>
          <a:p>
            <a:r>
              <a:rPr lang="en-US" altLang="he-IL" sz="2400" dirty="0" smtClean="0">
                <a:solidFill>
                  <a:srgbClr val="CC3300"/>
                </a:solidFill>
              </a:rPr>
              <a:t>Reliable communication over a single link</a:t>
            </a:r>
          </a:p>
          <a:p>
            <a:r>
              <a:rPr lang="en-US" altLang="he-IL" sz="2400" dirty="0" smtClean="0"/>
              <a:t>Introduces the notion of a </a:t>
            </a:r>
            <a:r>
              <a:rPr lang="en-US" altLang="he-IL" sz="2400" i="1" dirty="0" smtClean="0"/>
              <a:t>frame</a:t>
            </a:r>
            <a:endParaRPr lang="en-US" altLang="he-IL" sz="2400" dirty="0" smtClean="0"/>
          </a:p>
          <a:p>
            <a:pPr lvl="1"/>
            <a:r>
              <a:rPr lang="en-US" altLang="he-IL" sz="2000" dirty="0" smtClean="0">
                <a:ea typeface="Arial" pitchFamily="34" charset="0"/>
              </a:rPr>
              <a:t>set of bits that belong together</a:t>
            </a:r>
          </a:p>
          <a:p>
            <a:r>
              <a:rPr lang="en-US" altLang="he-IL" sz="2400" dirty="0" smtClean="0"/>
              <a:t>Internet</a:t>
            </a:r>
          </a:p>
          <a:p>
            <a:pPr lvl="1"/>
            <a:r>
              <a:rPr lang="en-US" altLang="he-IL" sz="2000" dirty="0" smtClean="0">
                <a:ea typeface="Arial" pitchFamily="34" charset="0"/>
              </a:rPr>
              <a:t>a variety protocols most common is </a:t>
            </a:r>
            <a:r>
              <a:rPr lang="en-US" altLang="he-IL" sz="2000" u="sng" dirty="0" smtClean="0">
                <a:ea typeface="Arial" pitchFamily="34" charset="0"/>
              </a:rPr>
              <a:t>Ethernet</a:t>
            </a:r>
          </a:p>
          <a:p>
            <a:pPr lvl="1"/>
            <a:r>
              <a:rPr lang="en-US" altLang="he-IL" sz="2000" dirty="0" smtClean="0">
                <a:ea typeface="Arial" pitchFamily="34" charset="0"/>
              </a:rPr>
              <a:t>others are FDDI, SONET, HDLC</a:t>
            </a:r>
          </a:p>
          <a:p>
            <a:r>
              <a:rPr lang="en-US" altLang="he-IL" sz="2400" dirty="0" smtClean="0"/>
              <a:t>Dependent on underlying physical link properties. </a:t>
            </a:r>
          </a:p>
          <a:p>
            <a:r>
              <a:rPr lang="en-US" altLang="he-IL" sz="2400" dirty="0" smtClean="0"/>
              <a:t>Link layer protocols are the lower layer of software</a:t>
            </a:r>
          </a:p>
          <a:p>
            <a:r>
              <a:rPr lang="en-US" sz="2400" b="1" kern="1200" dirty="0">
                <a:solidFill>
                  <a:schemeClr val="tx1"/>
                </a:solidFill>
              </a:rPr>
              <a:t>How much wires do we need to allow physical transfer in the classroom for </a:t>
            </a:r>
          </a:p>
          <a:p>
            <a:r>
              <a:rPr lang="en-US" sz="2400" b="1" kern="1200" dirty="0">
                <a:solidFill>
                  <a:schemeClr val="tx1"/>
                </a:solidFill>
              </a:rPr>
              <a:t>N-students? N* (N-1)/2. </a:t>
            </a:r>
          </a:p>
          <a:p>
            <a:endParaRPr lang="en-US" altLang="he-IL" sz="2400" dirty="0" smtClean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658074" y="1980332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6588224" y="1916832"/>
            <a:ext cx="1898650" cy="3530601"/>
            <a:chOff x="3076" y="888"/>
            <a:chExt cx="1196" cy="2224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Application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Transport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Network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Link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err="1" smtClean="0">
                  <a:ea typeface="MS PGothic" pitchFamily="34" charset="-128"/>
                </a:rPr>
                <a:t>Phy</a:t>
              </a:r>
              <a:endParaRPr lang="he-IL" altLang="he-IL" sz="2400" dirty="0">
                <a:ea typeface="MS PGothic" pitchFamily="34" charset="-128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t="10294" r="45177" b="63235"/>
          <a:stretch/>
        </p:blipFill>
        <p:spPr>
          <a:xfrm>
            <a:off x="29181" y="1628800"/>
            <a:ext cx="889608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4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Physical Layer	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00676" cy="4967700"/>
          </a:xfrm>
          <a:solidFill>
            <a:srgbClr val="FFF6E9"/>
          </a:solidFill>
          <a:ln>
            <a:solidFill>
              <a:schemeClr val="accent2"/>
            </a:solidFill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r>
              <a:rPr lang="en-US" altLang="he-IL" sz="2400" dirty="0" smtClean="0"/>
              <a:t>Moves bits between physically connected end-systems</a:t>
            </a:r>
          </a:p>
          <a:p>
            <a:endParaRPr lang="en-US" altLang="he-IL" sz="2400" dirty="0" smtClean="0"/>
          </a:p>
          <a:p>
            <a:r>
              <a:rPr lang="en-US" altLang="he-IL" sz="2400" dirty="0" smtClean="0"/>
              <a:t>Coding scheme to represent a bit</a:t>
            </a:r>
          </a:p>
          <a:p>
            <a:endParaRPr lang="en-US" altLang="he-IL" sz="2400" dirty="0" smtClean="0"/>
          </a:p>
          <a:p>
            <a:r>
              <a:rPr lang="en-US" altLang="he-IL" sz="2400" dirty="0" smtClean="0"/>
              <a:t>Internet: technology to move bits on a wire, wireless link, satellite channel etc.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444208" y="1916832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6374358" y="1853332"/>
            <a:ext cx="1898650" cy="3530601"/>
            <a:chOff x="3076" y="888"/>
            <a:chExt cx="1196" cy="2224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Application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Transport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Network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smtClean="0">
                  <a:ea typeface="MS PGothic" pitchFamily="34" charset="-128"/>
                </a:rPr>
                <a:t>Link</a:t>
              </a:r>
            </a:p>
            <a:p>
              <a:pPr algn="ctr"/>
              <a:endParaRPr lang="en-US" altLang="he-IL" sz="2400" dirty="0">
                <a:ea typeface="MS PGothic" pitchFamily="34" charset="-128"/>
              </a:endParaRPr>
            </a:p>
            <a:p>
              <a:pPr algn="ctr"/>
              <a:r>
                <a:rPr lang="en-US" altLang="he-IL" sz="2400" dirty="0" err="1" smtClean="0">
                  <a:ea typeface="MS PGothic" pitchFamily="34" charset="-128"/>
                </a:rPr>
                <a:t>Phy</a:t>
              </a:r>
              <a:endParaRPr lang="he-IL" altLang="he-IL" sz="2400" dirty="0">
                <a:ea typeface="MS PGothic" pitchFamily="34" charset="-128"/>
              </a:endParaRP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e-IL" sz="2400"/>
            </a:p>
          </p:txBody>
        </p:sp>
      </p:grpSp>
      <p:pic>
        <p:nvPicPr>
          <p:cNvPr id="1026" name="Picture 2" descr="https://upload.wikimedia.org/wikipedia/commons/thumb/9/90/Manchester_encoding_both_conventions.svg/650px-Manchester_encoding_both_conven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672734"/>
            <a:ext cx="4384818" cy="207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he-IL" dirty="0" smtClean="0"/>
              <a:t>בעיות בקורס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86868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he-IL" sz="1600" dirty="0" smtClean="0">
                <a:latin typeface="Arial"/>
                <a:ea typeface="Arial"/>
                <a:cs typeface="Arial"/>
                <a:sym typeface="Arial"/>
              </a:rPr>
              <a:t>אני אוהב להציק לאנשים בשאלות 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לא ממליץ </a:t>
            </a:r>
            <a:r>
              <a:rPr lang="he-IL" sz="1100" dirty="0" err="1" smtClean="0">
                <a:latin typeface="Arial"/>
                <a:ea typeface="Arial"/>
                <a:cs typeface="Arial"/>
                <a:sym typeface="Arial"/>
              </a:rPr>
              <a:t>להרדם</a:t>
            </a: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 אצלי בשיעור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לפעמים אני ישיר מידי, אז לא להתבייש לבוא אלי בסוף השיעור ולהגיד לי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מעדיף להתנצל מול כל הכיתה מאשר לקבל בהערות של סוף הקורס ואז האדם נשאר פגוע</a:t>
            </a:r>
          </a:p>
          <a:p>
            <a:pPr marL="457200" lvl="0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he-IL" sz="1600" dirty="0" smtClean="0">
                <a:latin typeface="Arial"/>
                <a:ea typeface="Arial"/>
                <a:cs typeface="Arial"/>
                <a:sym typeface="Arial"/>
              </a:rPr>
              <a:t>אני משתמש באפליקציה לשאלות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חלקכם מכירים אותה</a:t>
            </a:r>
            <a:endParaRPr lang="he-IL" sz="1100" dirty="0">
              <a:latin typeface="Arial"/>
              <a:ea typeface="Arial"/>
              <a:cs typeface="Arial"/>
              <a:sym typeface="Arial"/>
            </a:endParaRPr>
          </a:p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600" dirty="0" smtClean="0">
                <a:latin typeface="Arial"/>
                <a:ea typeface="Arial"/>
                <a:cs typeface="Arial"/>
                <a:sym typeface="Arial"/>
              </a:rPr>
              <a:t>קורס קשה מאד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המון חומר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תחום שונה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>
                <a:latin typeface="Arial"/>
                <a:ea typeface="Arial"/>
                <a:cs typeface="Arial"/>
                <a:sym typeface="Arial"/>
              </a:rPr>
              <a:t>המון תרגילים</a:t>
            </a:r>
          </a:p>
          <a:p>
            <a:pPr marL="457200" lvl="0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en" sz="1600" dirty="0"/>
              <a:t>החומר הנלמד חופף לתאריכי ההגשה</a:t>
            </a:r>
            <a:r>
              <a:rPr lang="he-IL" sz="1600" dirty="0"/>
              <a:t> </a:t>
            </a:r>
            <a:r>
              <a:rPr lang="en" sz="1600" dirty="0" smtClean="0"/>
              <a:t> </a:t>
            </a:r>
            <a:endParaRPr lang="he-IL" sz="1600" dirty="0" smtClean="0"/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100" dirty="0" smtClean="0"/>
              <a:t>יש</a:t>
            </a:r>
            <a:r>
              <a:rPr lang="en" sz="1100" dirty="0" smtClean="0"/>
              <a:t> </a:t>
            </a:r>
            <a:r>
              <a:rPr lang="en" sz="1100" dirty="0"/>
              <a:t>להתחיל לפתור את התרגיל ולהתקדם עם התקדמות החומר</a:t>
            </a:r>
            <a:r>
              <a:rPr lang="he-IL" sz="1100" dirty="0"/>
              <a:t> </a:t>
            </a:r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en" sz="1400" dirty="0" smtClean="0"/>
              <a:t>לא </a:t>
            </a:r>
            <a:r>
              <a:rPr lang="en" sz="1400" dirty="0"/>
              <a:t>לחכות לרגע האחרון</a:t>
            </a:r>
            <a:r>
              <a:rPr lang="en" sz="1400" dirty="0" smtClean="0"/>
              <a:t>!</a:t>
            </a:r>
            <a:endParaRPr lang="he-IL" sz="1400" dirty="0" smtClean="0"/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400" b="1" dirty="0" smtClean="0"/>
              <a:t>להגיש משהו יום לפני תאריך הגשה – אין בעיות מודל/חצי שעה איחור/אכלו לי/שתו לי </a:t>
            </a:r>
            <a:r>
              <a:rPr lang="he-IL" sz="1400" b="1" dirty="0" err="1" smtClean="0"/>
              <a:t>בלבלבלה</a:t>
            </a:r>
            <a:r>
              <a:rPr lang="he-IL" sz="1400" b="1" dirty="0" smtClean="0"/>
              <a:t>/ חפירה</a:t>
            </a:r>
            <a:endParaRPr lang="en" sz="1000" b="1" dirty="0"/>
          </a:p>
          <a:p>
            <a:pPr marL="38100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he-IL" sz="1600" dirty="0" smtClean="0">
              <a:latin typeface="Arial"/>
              <a:ea typeface="Arial"/>
              <a:cs typeface="Arial"/>
              <a:sym typeface="Arial"/>
            </a:endParaRPr>
          </a:p>
          <a:p>
            <a:pPr marL="38100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he-IL" sz="1600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endParaRPr lang="he-IL" sz="1600" dirty="0" smtClean="0">
              <a:latin typeface="Arial"/>
              <a:ea typeface="Arial"/>
              <a:cs typeface="Arial"/>
              <a:sym typeface="Arial"/>
            </a:endParaRPr>
          </a:p>
          <a:p>
            <a:pPr marL="38100" lvl="2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en" sz="1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500239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altLang="he-IL" dirty="0" smtClean="0"/>
              <a:t>סרטונים שיכולים לעזור</a:t>
            </a:r>
          </a:p>
        </p:txBody>
      </p:sp>
      <p:sp>
        <p:nvSpPr>
          <p:cNvPr id="212995" name="מציין מיקום תוכן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  <a:buSzPct val="75000"/>
            </a:pPr>
            <a:r>
              <a:rPr lang="he-IL" altLang="he-IL" sz="2000" i="1" dirty="0">
                <a:solidFill>
                  <a:srgbClr val="CC0000"/>
                </a:solidFill>
              </a:rPr>
              <a:t>מהו אינטרנט</a:t>
            </a:r>
          </a:p>
          <a:p>
            <a:pPr lvl="1">
              <a:lnSpc>
                <a:spcPct val="150000"/>
              </a:lnSpc>
            </a:pPr>
            <a:r>
              <a:rPr lang="en-US" altLang="he-IL" sz="2000" dirty="0">
                <a:ea typeface="Arial" pitchFamily="34" charset="0"/>
                <a:hlinkClick r:id="rId2"/>
              </a:rPr>
              <a:t>http://www.youtube.com/watch?v=OGTXOo9FQqk&amp;feature=related</a:t>
            </a:r>
            <a:endParaRPr lang="he-IL" altLang="he-IL" sz="2000" dirty="0">
              <a:ea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he-IL" sz="2000" dirty="0">
                <a:ea typeface="Arial" pitchFamily="34" charset="0"/>
                <a:hlinkClick r:id="rId3"/>
              </a:rPr>
              <a:t>http://www.youtube.com/watch?v=7_LPdttKXPc</a:t>
            </a:r>
            <a:endParaRPr lang="he-IL" altLang="he-IL" sz="2000" dirty="0">
              <a:ea typeface="Arial" pitchFamily="34" charset="0"/>
              <a:hlinkClick r:id="rId4"/>
            </a:endParaRPr>
          </a:p>
          <a:p>
            <a:pPr algn="r">
              <a:lnSpc>
                <a:spcPct val="150000"/>
              </a:lnSpc>
              <a:buSzPct val="75000"/>
            </a:pPr>
            <a:r>
              <a:rPr lang="en-US" altLang="he-IL" sz="2000" i="1" dirty="0">
                <a:solidFill>
                  <a:srgbClr val="CC0000"/>
                </a:solidFill>
              </a:rPr>
              <a:t>OSI</a:t>
            </a:r>
            <a:endParaRPr lang="he-IL" altLang="he-IL" sz="2000" i="1" dirty="0">
              <a:solidFill>
                <a:srgbClr val="CC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he-IL" sz="2000" dirty="0">
                <a:ea typeface="Arial" pitchFamily="34" charset="0"/>
                <a:hlinkClick r:id="rId5"/>
              </a:rPr>
              <a:t>http://www.youtube.com/watch?v=Kb4hVvlCx40&amp;feature=related</a:t>
            </a:r>
            <a:endParaRPr lang="he-IL" altLang="he-IL" sz="2000" dirty="0">
              <a:ea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he-IL" sz="2000" dirty="0">
                <a:ea typeface="Arial" pitchFamily="34" charset="0"/>
                <a:hlinkClick r:id="rId6"/>
              </a:rPr>
              <a:t>http://www.youtube.com/watch?v=p5i5ZE3Oquo&amp;feature=related</a:t>
            </a:r>
            <a:r>
              <a:rPr lang="he-IL" altLang="he-IL" sz="2000" dirty="0">
                <a:ea typeface="Arial" pitchFamily="34" charset="0"/>
              </a:rPr>
              <a:t> 	</a:t>
            </a:r>
          </a:p>
          <a:p>
            <a:pPr lvl="1" algn="r">
              <a:lnSpc>
                <a:spcPct val="150000"/>
              </a:lnSpc>
            </a:pPr>
            <a:endParaRPr lang="en-US" altLang="he-IL" sz="2000" dirty="0">
              <a:ea typeface="Arial" pitchFamily="34" charset="0"/>
            </a:endParaRPr>
          </a:p>
          <a:p>
            <a:pPr algn="r">
              <a:lnSpc>
                <a:spcPct val="150000"/>
              </a:lnSpc>
              <a:buSzPct val="75000"/>
            </a:pPr>
            <a:endParaRPr lang="he-IL" altLang="he-IL" sz="2000" i="1" dirty="0">
              <a:solidFill>
                <a:srgbClr val="CC0000"/>
              </a:solidFill>
            </a:endParaRPr>
          </a:p>
          <a:p>
            <a:pPr algn="r">
              <a:lnSpc>
                <a:spcPct val="150000"/>
              </a:lnSpc>
              <a:buSzPct val="75000"/>
            </a:pPr>
            <a:endParaRPr lang="he-IL" altLang="he-IL" sz="2000" i="1" dirty="0">
              <a:solidFill>
                <a:srgbClr val="CC0000"/>
              </a:solidFill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4294967295"/>
          </p:nvPr>
        </p:nvSpPr>
        <p:spPr>
          <a:xfrm>
            <a:off x="6248400" y="6467475"/>
            <a:ext cx="2895600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2997" name="מציין מיקום של מספר שקופית 4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200" smtClean="0">
                <a:latin typeface="Tahoma" panose="020B0604030504040204" pitchFamily="34" charset="0"/>
              </a:rPr>
              <a:t>2-</a:t>
            </a:r>
            <a:fld id="{AE952896-0745-4128-8A21-17D34C6F980C}" type="slidenum">
              <a:rPr lang="en-US" altLang="he-IL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he-IL" sz="1200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מציין מיקום תוכן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Computer Networking: A Top Down Approach </a:t>
            </a:r>
            <a:br>
              <a:rPr lang="en-US" altLang="he-IL" sz="2400" dirty="0" smtClean="0"/>
            </a:br>
            <a:r>
              <a:rPr lang="en-US" altLang="he-IL" sz="2400" dirty="0" smtClean="0"/>
              <a:t>6th edition  Jim Kurose, Keith Ross Addison-Wesley</a:t>
            </a:r>
            <a:br>
              <a:rPr lang="en-US" altLang="he-IL" sz="2400" dirty="0" smtClean="0"/>
            </a:br>
            <a:r>
              <a:rPr lang="en-US" altLang="he-IL" sz="2400" dirty="0" smtClean="0"/>
              <a:t>March 2012.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err="1" smtClean="0"/>
              <a:t>Dr</a:t>
            </a:r>
            <a:r>
              <a:rPr lang="en-US" altLang="he-IL" sz="2400" dirty="0" smtClean="0"/>
              <a:t> Boaz </a:t>
            </a:r>
            <a:r>
              <a:rPr lang="en-US" altLang="he-IL" sz="2400" dirty="0" err="1" smtClean="0"/>
              <a:t>Benmoshe</a:t>
            </a:r>
            <a:r>
              <a:rPr lang="en-US" altLang="he-IL" sz="2400" dirty="0" smtClean="0"/>
              <a:t> – Ariel University.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Prof. Amir Herzberg – BIU.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Dr. </a:t>
            </a:r>
            <a:r>
              <a:rPr lang="en-US" altLang="he-IL" sz="2400" dirty="0" err="1" smtClean="0"/>
              <a:t>Itzik</a:t>
            </a:r>
            <a:r>
              <a:rPr lang="en-US" altLang="he-IL" sz="2400" dirty="0" smtClean="0"/>
              <a:t> </a:t>
            </a:r>
            <a:r>
              <a:rPr lang="en-US" altLang="he-IL" sz="2400" dirty="0" err="1" smtClean="0"/>
              <a:t>Kitroser</a:t>
            </a:r>
            <a:r>
              <a:rPr lang="en-US" altLang="he-IL" sz="2400" dirty="0" smtClean="0"/>
              <a:t>  - BGU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Shay </a:t>
            </a:r>
            <a:r>
              <a:rPr lang="en-US" altLang="he-IL" sz="2400" dirty="0" err="1" smtClean="0"/>
              <a:t>Olsher</a:t>
            </a:r>
            <a:r>
              <a:rPr lang="en-US" altLang="he-IL" sz="2400" dirty="0" smtClean="0"/>
              <a:t>  - Colman.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Philip Levis – Stanford University.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err="1" smtClean="0"/>
              <a:t>Eliav</a:t>
            </a:r>
            <a:r>
              <a:rPr lang="en-US" altLang="he-IL" sz="2400" dirty="0" smtClean="0"/>
              <a:t> </a:t>
            </a:r>
            <a:r>
              <a:rPr lang="en-US" altLang="he-IL" sz="2400" dirty="0" err="1" smtClean="0"/>
              <a:t>Menachi</a:t>
            </a:r>
            <a:r>
              <a:rPr lang="en-US" altLang="he-IL" sz="2400" dirty="0" smtClean="0"/>
              <a:t> – BGU.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Alex </a:t>
            </a:r>
            <a:r>
              <a:rPr lang="en-US" altLang="he-IL" sz="2400" dirty="0" err="1" smtClean="0"/>
              <a:t>Maltinsky</a:t>
            </a:r>
            <a:r>
              <a:rPr lang="en-US" altLang="he-IL" sz="2400" dirty="0" smtClean="0"/>
              <a:t> – BGU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Roger Dannenberg and Srinivasan </a:t>
            </a:r>
            <a:r>
              <a:rPr lang="en-US" altLang="he-IL" sz="2400" dirty="0" err="1" smtClean="0"/>
              <a:t>Seshan</a:t>
            </a:r>
            <a:r>
              <a:rPr lang="en-US" altLang="he-IL" sz="2400" dirty="0" smtClean="0"/>
              <a:t> – CMU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he-IL" sz="2400" dirty="0" smtClean="0"/>
              <a:t>Amit </a:t>
            </a:r>
            <a:r>
              <a:rPr lang="en-US" altLang="he-IL" sz="2400" dirty="0" err="1" smtClean="0"/>
              <a:t>Dvir</a:t>
            </a:r>
            <a:r>
              <a:rPr lang="en-US" altLang="he-IL" sz="2400" dirty="0" smtClean="0"/>
              <a:t> - BGU</a:t>
            </a:r>
          </a:p>
          <a:p>
            <a:endParaRPr lang="en-US" altLang="he-IL" sz="2400" dirty="0" smtClean="0"/>
          </a:p>
          <a:p>
            <a:pPr algn="r" rtl="1"/>
            <a:endParaRPr lang="he-IL" altLang="he-IL" sz="2400" dirty="0" smtClean="0"/>
          </a:p>
          <a:p>
            <a:pPr lvl="1" algn="r" rtl="1"/>
            <a:endParaRPr lang="he-IL" altLang="he-IL" sz="2000" dirty="0" smtClean="0">
              <a:ea typeface="Arial" panose="020B0604020202020204" pitchFamily="34" charset="0"/>
            </a:endParaRPr>
          </a:p>
          <a:p>
            <a:pPr lvl="1" algn="r" rtl="1"/>
            <a:endParaRPr lang="he-IL" altLang="he-IL" sz="2000" dirty="0" smtClean="0">
              <a:ea typeface="Arial" panose="020B0604020202020204" pitchFamily="34" charset="0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4294967295"/>
          </p:nvPr>
        </p:nvSpPr>
        <p:spPr>
          <a:xfrm>
            <a:off x="6248400" y="6467475"/>
            <a:ext cx="2895600" cy="2873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Network Layer</a:t>
            </a:r>
            <a:endParaRPr lang="en-US"/>
          </a:p>
        </p:txBody>
      </p:sp>
      <p:sp>
        <p:nvSpPr>
          <p:cNvPr id="214020" name="מציין מיקום של מספר שקופית 5"/>
          <p:cNvSpPr>
            <a:spLocks noGrp="1"/>
          </p:cNvSpPr>
          <p:nvPr>
            <p:ph type="sldNum" sz="quarter" idx="4294967295"/>
          </p:nvPr>
        </p:nvSpPr>
        <p:spPr>
          <a:xfrm>
            <a:off x="8467725" y="6462713"/>
            <a:ext cx="676275" cy="27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200" smtClean="0">
                <a:latin typeface="Tahoma" panose="020B0604030504040204" pitchFamily="34" charset="0"/>
              </a:rPr>
              <a:t>4-</a:t>
            </a:r>
            <a:fld id="{015A4A1A-ACCA-472E-8BF0-77D60FBA9B08}" type="slidenum">
              <a:rPr lang="en-US" altLang="he-IL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he-IL" sz="1200" smtClean="0">
              <a:latin typeface="Tahoma" panose="020B0604030504040204" pitchFamily="34" charset="0"/>
            </a:endParaRPr>
          </a:p>
        </p:txBody>
      </p:sp>
      <p:sp>
        <p:nvSpPr>
          <p:cNvPr id="214021" name="Rectangle 2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pPr algn="r" rtl="1">
              <a:buClr>
                <a:schemeClr val="lt1"/>
              </a:buClr>
              <a:buSzPct val="100000"/>
              <a:buFont typeface="Georgia"/>
            </a:pPr>
            <a:r>
              <a:rPr lang="he-IL" altLang="he-IL" sz="4800" dirty="0" smtClean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שקפי הקורס </a:t>
            </a:r>
            <a:r>
              <a:rPr lang="he-IL" altLang="he-IL" sz="4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מבוססים </a:t>
            </a:r>
            <a:r>
              <a:rPr lang="he-IL" altLang="he-IL" sz="4800" dirty="0" smtClean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בין היתר על </a:t>
            </a:r>
            <a:r>
              <a:rPr lang="he-IL" altLang="he-IL" sz="4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מצגות של:</a:t>
            </a:r>
            <a:endParaRPr lang="en-US" altLang="he-IL" sz="4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808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20700" y="6400800"/>
            <a:ext cx="33782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Gadi Taubenfeld – October  2013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346700" y="6400800"/>
            <a:ext cx="32131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Computer Networks : Lecture</a:t>
            </a:r>
            <a:r>
              <a:rPr lang="en-US">
                <a:solidFill>
                  <a:srgbClr val="010000"/>
                </a:solidFill>
              </a:rPr>
              <a:t> </a:t>
            </a:r>
            <a:r>
              <a:rPr lang="en-US"/>
              <a:t>1</a:t>
            </a:r>
          </a:p>
        </p:txBody>
      </p:sp>
      <p:pic>
        <p:nvPicPr>
          <p:cNvPr id="216066" name="Picture 2" descr="photo of the y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49225"/>
            <a:ext cx="8378825" cy="65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6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 rtl="1">
              <a:spcBef>
                <a:spcPts val="0"/>
              </a:spcBef>
              <a:buNone/>
            </a:pPr>
            <a:r>
              <a:rPr lang="en" dirty="0"/>
              <a:t>בסופו של </a:t>
            </a:r>
            <a:r>
              <a:rPr lang="en" dirty="0" smtClean="0"/>
              <a:t>דבר</a:t>
            </a:r>
            <a:r>
              <a:rPr lang="he-IL" dirty="0" smtClean="0"/>
              <a:t> אתם תדעו להסביר</a:t>
            </a:r>
            <a:r>
              <a:rPr lang="en" dirty="0" smtClean="0"/>
              <a:t>:</a:t>
            </a:r>
            <a:endParaRPr lang="en" dirty="0"/>
          </a:p>
        </p:txBody>
      </p:sp>
      <p:sp>
        <p:nvSpPr>
          <p:cNvPr id="2" name="מציין מיקום טקסט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9000"/>
            <a:ext cx="9048749" cy="482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54">
    <a:dk1>
      <a:srgbClr val="000000"/>
    </a:dk1>
    <a:lt1>
      <a:srgbClr val="FFFFFF"/>
    </a:lt1>
    <a:dk2>
      <a:srgbClr val="30182B"/>
    </a:dk2>
    <a:lt2>
      <a:srgbClr val="DFDFDF"/>
    </a:lt2>
    <a:accent1>
      <a:srgbClr val="592D50"/>
    </a:accent1>
    <a:accent2>
      <a:srgbClr val="D3A67A"/>
    </a:accent2>
    <a:accent3>
      <a:srgbClr val="45485F"/>
    </a:accent3>
    <a:accent4>
      <a:srgbClr val="6B9756"/>
    </a:accent4>
    <a:accent5>
      <a:srgbClr val="7D576E"/>
    </a:accent5>
    <a:accent6>
      <a:srgbClr val="4C1A23"/>
    </a:accent6>
    <a:hlink>
      <a:srgbClr val="511E3E"/>
    </a:hlink>
    <a:folHlink>
      <a:srgbClr val="9EA0A2"/>
    </a:folHlink>
  </a:clrScheme>
</a:themeOverride>
</file>

<file path=ppt/theme/themeOverride2.xml><?xml version="1.0" encoding="utf-8"?>
<a:themeOverride xmlns:a="http://schemas.openxmlformats.org/drawingml/2006/main">
  <a:clrScheme name="Custom 354">
    <a:dk1>
      <a:srgbClr val="000000"/>
    </a:dk1>
    <a:lt1>
      <a:srgbClr val="FFFFFF"/>
    </a:lt1>
    <a:dk2>
      <a:srgbClr val="30182B"/>
    </a:dk2>
    <a:lt2>
      <a:srgbClr val="DFDFDF"/>
    </a:lt2>
    <a:accent1>
      <a:srgbClr val="592D50"/>
    </a:accent1>
    <a:accent2>
      <a:srgbClr val="D3A67A"/>
    </a:accent2>
    <a:accent3>
      <a:srgbClr val="45485F"/>
    </a:accent3>
    <a:accent4>
      <a:srgbClr val="6B9756"/>
    </a:accent4>
    <a:accent5>
      <a:srgbClr val="7D576E"/>
    </a:accent5>
    <a:accent6>
      <a:srgbClr val="4C1A23"/>
    </a:accent6>
    <a:hlink>
      <a:srgbClr val="511E3E"/>
    </a:hlink>
    <a:folHlink>
      <a:srgbClr val="9EA0A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2925</TotalTime>
  <Words>3495</Words>
  <Application>Microsoft Office PowerPoint</Application>
  <PresentationFormat>‫הצגה על המסך (4:3)</PresentationFormat>
  <Paragraphs>1078</Paragraphs>
  <Slides>82</Slides>
  <Notes>64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82</vt:i4>
      </vt:variant>
    </vt:vector>
  </HeadingPairs>
  <TitlesOfParts>
    <vt:vector size="97" baseType="lpstr">
      <vt:lpstr>MS PGothic</vt:lpstr>
      <vt:lpstr>MS PGothic</vt:lpstr>
      <vt:lpstr>Arial</vt:lpstr>
      <vt:lpstr>Cabin</vt:lpstr>
      <vt:lpstr>Calibri</vt:lpstr>
      <vt:lpstr>Comic Sans MS</vt:lpstr>
      <vt:lpstr>Courier New</vt:lpstr>
      <vt:lpstr>Georgia</vt:lpstr>
      <vt:lpstr>Gill Sans MT</vt:lpstr>
      <vt:lpstr>Noto Symbol</vt:lpstr>
      <vt:lpstr>Tahoma</vt:lpstr>
      <vt:lpstr>Times New Roman</vt:lpstr>
      <vt:lpstr>Wingdings</vt:lpstr>
      <vt:lpstr>ZapfDingbats</vt:lpstr>
      <vt:lpstr>paper-plane</vt:lpstr>
      <vt:lpstr>תקשורת ומחשוב פרק  1</vt:lpstr>
      <vt:lpstr>רשתות ומחשוב = רשתות תקשורת מחשבים</vt:lpstr>
      <vt:lpstr>מבנה הקורס</vt:lpstr>
      <vt:lpstr>חומר עזר לקורס</vt:lpstr>
      <vt:lpstr>דרישות הקורס</vt:lpstr>
      <vt:lpstr>דרישות הקורס – הגשת תרגילי תכנות</vt:lpstr>
      <vt:lpstr>בונוס 2  נק: הסרטון הטוב ביותר</vt:lpstr>
      <vt:lpstr>בעיות בקורס</vt:lpstr>
      <vt:lpstr>בסופו של דבר אתם תדעו להסביר:</vt:lpstr>
      <vt:lpstr>Internet Addressing</vt:lpstr>
      <vt:lpstr>IP addressing: introduction</vt:lpstr>
      <vt:lpstr>IP addressing: introduction</vt:lpstr>
      <vt:lpstr>Routing with IP classes</vt:lpstr>
      <vt:lpstr>מצגת של PowerPoint‏</vt:lpstr>
      <vt:lpstr>Subnets</vt:lpstr>
      <vt:lpstr>Classless Inter-Domain Routing (CIDR)</vt:lpstr>
      <vt:lpstr>IP addresses: how to get one?</vt:lpstr>
      <vt:lpstr>פעולות</vt:lpstr>
      <vt:lpstr>Some Special IP Addresses</vt:lpstr>
      <vt:lpstr>Internet Addressing</vt:lpstr>
      <vt:lpstr>מצגת של PowerPoint‏</vt:lpstr>
      <vt:lpstr>מצגת של PowerPoint‏</vt:lpstr>
      <vt:lpstr>מצגת של PowerPoint‏</vt:lpstr>
      <vt:lpstr>The Internet</vt:lpstr>
      <vt:lpstr>מצגת של PowerPoint‏</vt:lpstr>
      <vt:lpstr>אינטרנט: כיצד הכל התחיל ?</vt:lpstr>
      <vt:lpstr>“nuts and bolts” of the Internet</vt:lpstr>
      <vt:lpstr>Network Protols</vt:lpstr>
      <vt:lpstr>מצגת של PowerPoint‏</vt:lpstr>
      <vt:lpstr>A closer look at network structure</vt:lpstr>
      <vt:lpstr>The Network Edge</vt:lpstr>
      <vt:lpstr>The network edge</vt:lpstr>
      <vt:lpstr>Client-server architecture</vt:lpstr>
      <vt:lpstr>P2P architecture</vt:lpstr>
      <vt:lpstr>Hybrid of client-server and P2P</vt:lpstr>
      <vt:lpstr>The Access Network</vt:lpstr>
      <vt:lpstr>Access networks and physical media</vt:lpstr>
      <vt:lpstr>Access networks and physical media</vt:lpstr>
      <vt:lpstr>מצגת של PowerPoint‏</vt:lpstr>
      <vt:lpstr>מצגת של PowerPoint‏</vt:lpstr>
      <vt:lpstr>Enterprise access networks (Ethernet)</vt:lpstr>
      <vt:lpstr>Wireless access networks</vt:lpstr>
      <vt:lpstr>תפתחו את המחשב שלכם</vt:lpstr>
      <vt:lpstr>הבנו שיש הרבה רשתות איך נחבר אותן?</vt:lpstr>
      <vt:lpstr>The Network Core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מצגת של PowerPoint‏</vt:lpstr>
      <vt:lpstr>הבנו איך מחברים אותם  אבל איך האינטרנט עושה כל כך הרבה דברים?</vt:lpstr>
      <vt:lpstr>Organization of Air Travel</vt:lpstr>
      <vt:lpstr>Layering of Airline Functionality</vt:lpstr>
      <vt:lpstr>OSI Protocol Stack</vt:lpstr>
      <vt:lpstr>Internet structure: network of networks</vt:lpstr>
      <vt:lpstr>Protocol “layers”</vt:lpstr>
      <vt:lpstr>Why Layering?</vt:lpstr>
      <vt:lpstr>ISO/OSI Reference Model</vt:lpstr>
      <vt:lpstr>Internet Protocol Stack</vt:lpstr>
      <vt:lpstr>Internet Protocol Stack</vt:lpstr>
      <vt:lpstr>Encapsulation</vt:lpstr>
      <vt:lpstr>The Complete Packet</vt:lpstr>
      <vt:lpstr>Packet Components</vt:lpstr>
      <vt:lpstr>Encapsulation and decapsulation</vt:lpstr>
      <vt:lpstr>מצגת של PowerPoint‏</vt:lpstr>
      <vt:lpstr>Application Layer</vt:lpstr>
      <vt:lpstr>מצגת של PowerPoint‏</vt:lpstr>
      <vt:lpstr>Transport layer -  Goal: data transfer between end systems</vt:lpstr>
      <vt:lpstr>מצגת של PowerPoint‏</vt:lpstr>
      <vt:lpstr>Network Layer</vt:lpstr>
      <vt:lpstr>Network Layer</vt:lpstr>
      <vt:lpstr>מצגת של PowerPoint‏</vt:lpstr>
      <vt:lpstr>Link Layer</vt:lpstr>
      <vt:lpstr>מצגת של PowerPoint‏</vt:lpstr>
      <vt:lpstr>Physical Layer </vt:lpstr>
      <vt:lpstr>סרטונים שיכולים לעזור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רשתות תקשורת מחשבים שיעור 1</dc:title>
  <dc:creator>Amit</dc:creator>
  <cp:lastModifiedBy>amit</cp:lastModifiedBy>
  <cp:revision>134</cp:revision>
  <dcterms:modified xsi:type="dcterms:W3CDTF">2017-10-16T11:50:19Z</dcterms:modified>
</cp:coreProperties>
</file>